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Lst>
  <p:notesMasterIdLst>
    <p:notesMasterId r:id="rId27"/>
  </p:notesMasterIdLst>
  <p:handoutMasterIdLst>
    <p:handoutMasterId r:id="rId28"/>
  </p:handoutMasterIdLst>
  <p:sldIdLst>
    <p:sldId id="1534" r:id="rId6"/>
    <p:sldId id="1551" r:id="rId7"/>
    <p:sldId id="1954" r:id="rId8"/>
    <p:sldId id="2099" r:id="rId9"/>
    <p:sldId id="2098" r:id="rId10"/>
    <p:sldId id="662" r:id="rId11"/>
    <p:sldId id="501" r:id="rId12"/>
    <p:sldId id="2086" r:id="rId13"/>
    <p:sldId id="2090" r:id="rId14"/>
    <p:sldId id="2091" r:id="rId15"/>
    <p:sldId id="2076" r:id="rId16"/>
    <p:sldId id="2077" r:id="rId17"/>
    <p:sldId id="2094" r:id="rId18"/>
    <p:sldId id="2100" r:id="rId19"/>
    <p:sldId id="2080" r:id="rId20"/>
    <p:sldId id="2087" r:id="rId21"/>
    <p:sldId id="2088" r:id="rId22"/>
    <p:sldId id="2101" r:id="rId23"/>
    <p:sldId id="2092" r:id="rId24"/>
    <p:sldId id="2089" r:id="rId25"/>
    <p:sldId id="1547" r:id="rId2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D0840-051D-459E-A2FC-439CC02CA917}" v="11" dt="2019-04-02T06:54:2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2136" autoAdjust="0"/>
  </p:normalViewPr>
  <p:slideViewPr>
    <p:cSldViewPr>
      <p:cViewPr varScale="1">
        <p:scale>
          <a:sx n="103" d="100"/>
          <a:sy n="103" d="100"/>
        </p:scale>
        <p:origin x="762" y="12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3" d="100"/>
          <a:sy n="63" d="100"/>
        </p:scale>
        <p:origin x="3326"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S::dglover@microsoft.com::fc7c5a90-86aa-4465-976c-7ac5389836bc" providerId="AD" clId="Web-{EC5DAEE8-825D-C57F-5EC8-A7AD710A7791}"/>
    <pc:docChg chg="modSld">
      <pc:chgData name="Dave Glover (DEVELOPER RELATIONS)" userId="S::dglover@microsoft.com::fc7c5a90-86aa-4465-976c-7ac5389836bc" providerId="AD" clId="Web-{EC5DAEE8-825D-C57F-5EC8-A7AD710A7791}" dt="2019-03-26T04:29:57.681" v="37" actId="20577"/>
      <pc:docMkLst>
        <pc:docMk/>
      </pc:docMkLst>
      <pc:sldChg chg="modSp">
        <pc:chgData name="Dave Glover (DEVELOPER RELATIONS)" userId="S::dglover@microsoft.com::fc7c5a90-86aa-4465-976c-7ac5389836bc" providerId="AD" clId="Web-{EC5DAEE8-825D-C57F-5EC8-A7AD710A7791}" dt="2019-03-26T04:29:56.072" v="35" actId="20577"/>
        <pc:sldMkLst>
          <pc:docMk/>
          <pc:sldMk cId="3057121316" sldId="2077"/>
        </pc:sldMkLst>
        <pc:spChg chg="mod">
          <ac:chgData name="Dave Glover (DEVELOPER RELATIONS)" userId="S::dglover@microsoft.com::fc7c5a90-86aa-4465-976c-7ac5389836bc" providerId="AD" clId="Web-{EC5DAEE8-825D-C57F-5EC8-A7AD710A7791}" dt="2019-03-26T04:29:56.072" v="35" actId="20577"/>
          <ac:spMkLst>
            <pc:docMk/>
            <pc:sldMk cId="3057121316" sldId="2077"/>
            <ac:spMk id="6" creationId="{D048832C-9E8F-4B45-B2EA-D1A44B930A7E}"/>
          </ac:spMkLst>
        </pc:spChg>
      </pc:sldChg>
    </pc:docChg>
  </pc:docChgLst>
  <pc:docChgLst>
    <pc:chgData name="Dave Glover (DEVELOPER RELATIONS)" userId="fc7c5a90-86aa-4465-976c-7ac5389836bc" providerId="ADAL" clId="{D08AD11C-9A36-4269-A9F9-DD42D64A9169}"/>
    <pc:docChg chg="addSld delSld modSld">
      <pc:chgData name="Dave Glover (DEVELOPER RELATIONS)" userId="fc7c5a90-86aa-4465-976c-7ac5389836bc" providerId="ADAL" clId="{D08AD11C-9A36-4269-A9F9-DD42D64A9169}" dt="2019-03-29T04:35:51.795" v="21" actId="2696"/>
      <pc:docMkLst>
        <pc:docMk/>
      </pc:docMkLst>
      <pc:sldChg chg="add del">
        <pc:chgData name="Dave Glover (DEVELOPER RELATIONS)" userId="fc7c5a90-86aa-4465-976c-7ac5389836bc" providerId="ADAL" clId="{D08AD11C-9A36-4269-A9F9-DD42D64A9169}" dt="2019-03-29T04:35:33.112" v="19"/>
        <pc:sldMkLst>
          <pc:docMk/>
          <pc:sldMk cId="4112515805" sldId="2080"/>
        </pc:sldMkLst>
      </pc:sldChg>
      <pc:sldChg chg="add">
        <pc:chgData name="Dave Glover (DEVELOPER RELATIONS)" userId="fc7c5a90-86aa-4465-976c-7ac5389836bc" providerId="ADAL" clId="{D08AD11C-9A36-4269-A9F9-DD42D64A9169}" dt="2019-03-29T04:32:35.997" v="4"/>
        <pc:sldMkLst>
          <pc:docMk/>
          <pc:sldMk cId="1542754011" sldId="2090"/>
        </pc:sldMkLst>
      </pc:sldChg>
      <pc:sldChg chg="add">
        <pc:chgData name="Dave Glover (DEVELOPER RELATIONS)" userId="fc7c5a90-86aa-4465-976c-7ac5389836bc" providerId="ADAL" clId="{D08AD11C-9A36-4269-A9F9-DD42D64A9169}" dt="2019-03-29T04:32:35.997" v="4"/>
        <pc:sldMkLst>
          <pc:docMk/>
          <pc:sldMk cId="627739773" sldId="2091"/>
        </pc:sldMkLst>
      </pc:sldChg>
      <pc:sldChg chg="add">
        <pc:chgData name="Dave Glover (DEVELOPER RELATIONS)" userId="fc7c5a90-86aa-4465-976c-7ac5389836bc" providerId="ADAL" clId="{D08AD11C-9A36-4269-A9F9-DD42D64A9169}" dt="2019-03-29T04:33:46.020" v="12"/>
        <pc:sldMkLst>
          <pc:docMk/>
          <pc:sldMk cId="2067759149" sldId="2092"/>
        </pc:sldMkLst>
      </pc:sldChg>
      <pc:sldChg chg="add">
        <pc:chgData name="Dave Glover (DEVELOPER RELATIONS)" userId="fc7c5a90-86aa-4465-976c-7ac5389836bc" providerId="ADAL" clId="{D08AD11C-9A36-4269-A9F9-DD42D64A9169}" dt="2019-03-29T04:35:48.557" v="20"/>
        <pc:sldMkLst>
          <pc:docMk/>
          <pc:sldMk cId="828810970" sldId="2094"/>
        </pc:sldMkLst>
      </pc:sldChg>
      <pc:sldMasterChg chg="delSldLayout">
        <pc:chgData name="Dave Glover (DEVELOPER RELATIONS)" userId="fc7c5a90-86aa-4465-976c-7ac5389836bc" providerId="ADAL" clId="{D08AD11C-9A36-4269-A9F9-DD42D64A9169}" dt="2019-03-29T04:33:11.978" v="9" actId="2696"/>
        <pc:sldMasterMkLst>
          <pc:docMk/>
          <pc:sldMasterMk cId="2005544715" sldId="2147484495"/>
        </pc:sldMasterMkLst>
      </pc:sldMasterChg>
    </pc:docChg>
  </pc:docChgLst>
  <pc:docChgLst>
    <pc:chgData name="Dave Glover (DEVELOPER RELATIONS)" userId="fc7c5a90-86aa-4465-976c-7ac5389836bc" providerId="ADAL" clId="{CCDD0840-051D-459E-A2FC-439CC02CA917}"/>
    <pc:docChg chg="undo custSel addSld delSld modSld sldOrd modMainMaster modNotesMaster modHandout">
      <pc:chgData name="Dave Glover (DEVELOPER RELATIONS)" userId="fc7c5a90-86aa-4465-976c-7ac5389836bc" providerId="ADAL" clId="{CCDD0840-051D-459E-A2FC-439CC02CA917}" dt="2019-04-02T06:54:29.487" v="2362" actId="1076"/>
      <pc:docMkLst>
        <pc:docMk/>
      </pc:docMkLst>
      <pc:sldChg chg="modSp add">
        <pc:chgData name="Dave Glover (DEVELOPER RELATIONS)" userId="fc7c5a90-86aa-4465-976c-7ac5389836bc" providerId="ADAL" clId="{CCDD0840-051D-459E-A2FC-439CC02CA917}" dt="2019-03-25T01:36:59.830" v="19" actId="20577"/>
        <pc:sldMkLst>
          <pc:docMk/>
          <pc:sldMk cId="3922269848" sldId="501"/>
        </pc:sldMkLst>
        <pc:spChg chg="mod">
          <ac:chgData name="Dave Glover (DEVELOPER RELATIONS)" userId="fc7c5a90-86aa-4465-976c-7ac5389836bc" providerId="ADAL" clId="{CCDD0840-051D-459E-A2FC-439CC02CA917}" dt="2019-03-25T01:36:59.830" v="19" actId="20577"/>
          <ac:spMkLst>
            <pc:docMk/>
            <pc:sldMk cId="3922269848" sldId="501"/>
            <ac:spMk id="3" creationId="{FC2FCE7A-BCE0-4ED9-BB3D-0F8556F21AEC}"/>
          </ac:spMkLst>
        </pc:spChg>
        <pc:spChg chg="mod">
          <ac:chgData name="Dave Glover (DEVELOPER RELATIONS)" userId="fc7c5a90-86aa-4465-976c-7ac5389836bc" providerId="ADAL" clId="{CCDD0840-051D-459E-A2FC-439CC02CA917}" dt="2019-03-25T01:36:11.724" v="9" actId="207"/>
          <ac:spMkLst>
            <pc:docMk/>
            <pc:sldMk cId="3922269848" sldId="501"/>
            <ac:spMk id="5" creationId="{24D3CDC2-497D-DD4B-98BE-8B49432F9564}"/>
          </ac:spMkLst>
        </pc:spChg>
        <pc:spChg chg="mod">
          <ac:chgData name="Dave Glover (DEVELOPER RELATIONS)" userId="fc7c5a90-86aa-4465-976c-7ac5389836bc" providerId="ADAL" clId="{CCDD0840-051D-459E-A2FC-439CC02CA917}" dt="2019-03-25T01:36:23.259" v="12" actId="14100"/>
          <ac:spMkLst>
            <pc:docMk/>
            <pc:sldMk cId="3922269848" sldId="501"/>
            <ac:spMk id="15" creationId="{3232A59A-0658-BE4B-911D-38F445AD72FA}"/>
          </ac:spMkLst>
        </pc:spChg>
        <pc:spChg chg="mod">
          <ac:chgData name="Dave Glover (DEVELOPER RELATIONS)" userId="fc7c5a90-86aa-4465-976c-7ac5389836bc" providerId="ADAL" clId="{CCDD0840-051D-459E-A2FC-439CC02CA917}" dt="2019-03-25T01:36:29.296" v="13" actId="207"/>
          <ac:spMkLst>
            <pc:docMk/>
            <pc:sldMk cId="3922269848" sldId="501"/>
            <ac:spMk id="27" creationId="{F85AD128-7860-2B4B-8C1B-2823C3D34242}"/>
          </ac:spMkLst>
        </pc:spChg>
        <pc:spChg chg="mod">
          <ac:chgData name="Dave Glover (DEVELOPER RELATIONS)" userId="fc7c5a90-86aa-4465-976c-7ac5389836bc" providerId="ADAL" clId="{CCDD0840-051D-459E-A2FC-439CC02CA917}" dt="2019-03-25T01:36:46.339" v="16" actId="207"/>
          <ac:spMkLst>
            <pc:docMk/>
            <pc:sldMk cId="3922269848" sldId="501"/>
            <ac:spMk id="32" creationId="{FEDAA86E-2B56-5C40-89CD-6405A9954EA8}"/>
          </ac:spMkLst>
        </pc:spChg>
        <pc:spChg chg="mod">
          <ac:chgData name="Dave Glover (DEVELOPER RELATIONS)" userId="fc7c5a90-86aa-4465-976c-7ac5389836bc" providerId="ADAL" clId="{CCDD0840-051D-459E-A2FC-439CC02CA917}" dt="2019-03-25T01:36:38.575" v="15" actId="207"/>
          <ac:spMkLst>
            <pc:docMk/>
            <pc:sldMk cId="3922269848" sldId="501"/>
            <ac:spMk id="35" creationId="{B6822BF5-EC89-AE4E-8815-1F4699E93196}"/>
          </ac:spMkLst>
        </pc:spChg>
        <pc:spChg chg="mod">
          <ac:chgData name="Dave Glover (DEVELOPER RELATIONS)" userId="fc7c5a90-86aa-4465-976c-7ac5389836bc" providerId="ADAL" clId="{CCDD0840-051D-459E-A2FC-439CC02CA917}" dt="2019-03-25T01:36:33.885" v="14" actId="207"/>
          <ac:spMkLst>
            <pc:docMk/>
            <pc:sldMk cId="3922269848" sldId="501"/>
            <ac:spMk id="36" creationId="{FB162697-0867-0B44-A03B-B68424D11E05}"/>
          </ac:spMkLst>
        </pc:spChg>
        <pc:grpChg chg="mod">
          <ac:chgData name="Dave Glover (DEVELOPER RELATIONS)" userId="fc7c5a90-86aa-4465-976c-7ac5389836bc" providerId="ADAL" clId="{CCDD0840-051D-459E-A2FC-439CC02CA917}" dt="2019-03-25T01:35:58.522" v="8" actId="207"/>
          <ac:grpSpMkLst>
            <pc:docMk/>
            <pc:sldMk cId="3922269848" sldId="501"/>
            <ac:grpSpMk id="9" creationId="{DFF09C4F-CA13-DA42-924F-74664F23F3FA}"/>
          </ac:grpSpMkLst>
        </pc:grpChg>
        <pc:grpChg chg="mod">
          <ac:chgData name="Dave Glover (DEVELOPER RELATIONS)" userId="fc7c5a90-86aa-4465-976c-7ac5389836bc" providerId="ADAL" clId="{CCDD0840-051D-459E-A2FC-439CC02CA917}" dt="2019-03-25T01:35:58.522" v="8" actId="207"/>
          <ac:grpSpMkLst>
            <pc:docMk/>
            <pc:sldMk cId="3922269848" sldId="501"/>
            <ac:grpSpMk id="10" creationId="{85053055-37DE-3042-824C-5A5AF858DD68}"/>
          </ac:grpSpMkLst>
        </pc:grpChg>
        <pc:grpChg chg="mod">
          <ac:chgData name="Dave Glover (DEVELOPER RELATIONS)" userId="fc7c5a90-86aa-4465-976c-7ac5389836bc" providerId="ADAL" clId="{CCDD0840-051D-459E-A2FC-439CC02CA917}" dt="2019-03-25T01:35:58.522" v="8" actId="207"/>
          <ac:grpSpMkLst>
            <pc:docMk/>
            <pc:sldMk cId="3922269848" sldId="501"/>
            <ac:grpSpMk id="11" creationId="{24CAAA9C-2A84-764D-943B-9119B266851C}"/>
          </ac:grpSpMkLst>
        </pc:grpChg>
        <pc:grpChg chg="mod">
          <ac:chgData name="Dave Glover (DEVELOPER RELATIONS)" userId="fc7c5a90-86aa-4465-976c-7ac5389836bc" providerId="ADAL" clId="{CCDD0840-051D-459E-A2FC-439CC02CA917}" dt="2019-03-25T01:35:58.522" v="8" actId="207"/>
          <ac:grpSpMkLst>
            <pc:docMk/>
            <pc:sldMk cId="3922269848" sldId="501"/>
            <ac:grpSpMk id="13" creationId="{031CABEF-5518-114C-B9E9-14D8BC38EBDE}"/>
          </ac:grpSpMkLst>
        </pc:grpChg>
        <pc:grpChg chg="mod">
          <ac:chgData name="Dave Glover (DEVELOPER RELATIONS)" userId="fc7c5a90-86aa-4465-976c-7ac5389836bc" providerId="ADAL" clId="{CCDD0840-051D-459E-A2FC-439CC02CA917}" dt="2019-03-25T01:35:58.522" v="8" actId="207"/>
          <ac:grpSpMkLst>
            <pc:docMk/>
            <pc:sldMk cId="3922269848" sldId="501"/>
            <ac:grpSpMk id="16" creationId="{EA63D1D8-F182-0542-B754-20BBE2D3C0BD}"/>
          </ac:grpSpMkLst>
        </pc:grpChg>
        <pc:grpChg chg="mod">
          <ac:chgData name="Dave Glover (DEVELOPER RELATIONS)" userId="fc7c5a90-86aa-4465-976c-7ac5389836bc" providerId="ADAL" clId="{CCDD0840-051D-459E-A2FC-439CC02CA917}" dt="2019-03-25T01:35:58.522" v="8" actId="207"/>
          <ac:grpSpMkLst>
            <pc:docMk/>
            <pc:sldMk cId="3922269848" sldId="501"/>
            <ac:grpSpMk id="18" creationId="{762E8949-D174-4141-A5B9-44B83AF20881}"/>
          </ac:grpSpMkLst>
        </pc:grpChg>
      </pc:sldChg>
      <pc:sldChg chg="add">
        <pc:chgData name="Dave Glover (DEVELOPER RELATIONS)" userId="fc7c5a90-86aa-4465-976c-7ac5389836bc" providerId="ADAL" clId="{CCDD0840-051D-459E-A2FC-439CC02CA917}" dt="2019-03-25T07:13:10.149" v="2220"/>
        <pc:sldMkLst>
          <pc:docMk/>
          <pc:sldMk cId="2964108169" sldId="662"/>
        </pc:sldMkLst>
      </pc:sldChg>
      <pc:sldChg chg="modSp">
        <pc:chgData name="Dave Glover (DEVELOPER RELATIONS)" userId="fc7c5a90-86aa-4465-976c-7ac5389836bc" providerId="ADAL" clId="{CCDD0840-051D-459E-A2FC-439CC02CA917}" dt="2019-03-25T01:52:59.357" v="176" actId="207"/>
        <pc:sldMkLst>
          <pc:docMk/>
          <pc:sldMk cId="2089720119" sldId="1534"/>
        </pc:sldMkLst>
        <pc:spChg chg="mod">
          <ac:chgData name="Dave Glover (DEVELOPER RELATIONS)" userId="fc7c5a90-86aa-4465-976c-7ac5389836bc" providerId="ADAL" clId="{CCDD0840-051D-459E-A2FC-439CC02CA917}" dt="2019-03-25T01:52:16.745" v="160" actId="6549"/>
          <ac:spMkLst>
            <pc:docMk/>
            <pc:sldMk cId="2089720119" sldId="1534"/>
            <ac:spMk id="4" creationId="{00000000-0000-0000-0000-000000000000}"/>
          </ac:spMkLst>
        </pc:spChg>
        <pc:spChg chg="mod">
          <ac:chgData name="Dave Glover (DEVELOPER RELATIONS)" userId="fc7c5a90-86aa-4465-976c-7ac5389836bc" providerId="ADAL" clId="{CCDD0840-051D-459E-A2FC-439CC02CA917}" dt="2019-03-25T01:52:59.357" v="176" actId="207"/>
          <ac:spMkLst>
            <pc:docMk/>
            <pc:sldMk cId="2089720119" sldId="1534"/>
            <ac:spMk id="5" creationId="{00000000-0000-0000-0000-000000000000}"/>
          </ac:spMkLst>
        </pc:spChg>
      </pc:sldChg>
      <pc:sldChg chg="modNotes">
        <pc:chgData name="Dave Glover (DEVELOPER RELATIONS)" userId="fc7c5a90-86aa-4465-976c-7ac5389836bc" providerId="ADAL" clId="{CCDD0840-051D-459E-A2FC-439CC02CA917}" dt="2019-03-26T01:06:51.723" v="2286"/>
        <pc:sldMkLst>
          <pc:docMk/>
          <pc:sldMk cId="3250383161" sldId="1547"/>
        </pc:sldMkLst>
      </pc:sldChg>
      <pc:sldChg chg="addSp modSp add del">
        <pc:chgData name="Dave Glover (DEVELOPER RELATIONS)" userId="fc7c5a90-86aa-4465-976c-7ac5389836bc" providerId="ADAL" clId="{CCDD0840-051D-459E-A2FC-439CC02CA917}" dt="2019-03-25T01:56:29.984" v="373" actId="20577"/>
        <pc:sldMkLst>
          <pc:docMk/>
          <pc:sldMk cId="2588535076" sldId="1551"/>
        </pc:sldMkLst>
        <pc:spChg chg="mod">
          <ac:chgData name="Dave Glover (DEVELOPER RELATIONS)" userId="fc7c5a90-86aa-4465-976c-7ac5389836bc" providerId="ADAL" clId="{CCDD0840-051D-459E-A2FC-439CC02CA917}" dt="2019-03-25T01:54:16.687" v="239" actId="1076"/>
          <ac:spMkLst>
            <pc:docMk/>
            <pc:sldMk cId="2588535076" sldId="1551"/>
            <ac:spMk id="2" creationId="{00000000-0000-0000-0000-000000000000}"/>
          </ac:spMkLst>
        </pc:spChg>
        <pc:spChg chg="add mod">
          <ac:chgData name="Dave Glover (DEVELOPER RELATIONS)" userId="fc7c5a90-86aa-4465-976c-7ac5389836bc" providerId="ADAL" clId="{CCDD0840-051D-459E-A2FC-439CC02CA917}" dt="2019-03-25T01:56:29.984" v="373" actId="20577"/>
          <ac:spMkLst>
            <pc:docMk/>
            <pc:sldMk cId="2588535076" sldId="1551"/>
            <ac:spMk id="3" creationId="{46717A06-9921-46A3-A9D6-354161F06D19}"/>
          </ac:spMkLst>
        </pc:spChg>
      </pc:sldChg>
      <pc:sldChg chg="add setBg">
        <pc:chgData name="Dave Glover (DEVELOPER RELATIONS)" userId="fc7c5a90-86aa-4465-976c-7ac5389836bc" providerId="ADAL" clId="{CCDD0840-051D-459E-A2FC-439CC02CA917}" dt="2019-03-25T01:35:48.132" v="6"/>
        <pc:sldMkLst>
          <pc:docMk/>
          <pc:sldMk cId="3680213205" sldId="1954"/>
        </pc:sldMkLst>
      </pc:sldChg>
      <pc:sldChg chg="add modNotes">
        <pc:chgData name="Dave Glover (DEVELOPER RELATIONS)" userId="fc7c5a90-86aa-4465-976c-7ac5389836bc" providerId="ADAL" clId="{CCDD0840-051D-459E-A2FC-439CC02CA917}" dt="2019-03-26T01:06:51.723" v="2286"/>
        <pc:sldMkLst>
          <pc:docMk/>
          <pc:sldMk cId="3155403855" sldId="2076"/>
        </pc:sldMkLst>
      </pc:sldChg>
      <pc:sldChg chg="delSp modSp add setBg delDesignElem">
        <pc:chgData name="Dave Glover (DEVELOPER RELATIONS)" userId="fc7c5a90-86aa-4465-976c-7ac5389836bc" providerId="ADAL" clId="{CCDD0840-051D-459E-A2FC-439CC02CA917}" dt="2019-03-26T00:36:07.939" v="2285" actId="20577"/>
        <pc:sldMkLst>
          <pc:docMk/>
          <pc:sldMk cId="3057121316" sldId="2077"/>
        </pc:sldMkLst>
        <pc:spChg chg="mod">
          <ac:chgData name="Dave Glover (DEVELOPER RELATIONS)" userId="fc7c5a90-86aa-4465-976c-7ac5389836bc" providerId="ADAL" clId="{CCDD0840-051D-459E-A2FC-439CC02CA917}" dt="2019-03-26T00:36:07.939" v="2285" actId="20577"/>
          <ac:spMkLst>
            <pc:docMk/>
            <pc:sldMk cId="3057121316" sldId="2077"/>
            <ac:spMk id="6" creationId="{D048832C-9E8F-4B45-B2EA-D1A44B930A7E}"/>
          </ac:spMkLst>
        </pc:spChg>
        <pc:spChg chg="del">
          <ac:chgData name="Dave Glover (DEVELOPER RELATIONS)" userId="fc7c5a90-86aa-4465-976c-7ac5389836bc" providerId="ADAL" clId="{CCDD0840-051D-459E-A2FC-439CC02CA917}" dt="2019-03-25T01:48:39.938" v="116"/>
          <ac:spMkLst>
            <pc:docMk/>
            <pc:sldMk cId="3057121316" sldId="2077"/>
            <ac:spMk id="11" creationId="{8D70B121-56F4-4848-B38B-182089D909FA}"/>
          </ac:spMkLst>
        </pc:spChg>
        <pc:cxnChg chg="del">
          <ac:chgData name="Dave Glover (DEVELOPER RELATIONS)" userId="fc7c5a90-86aa-4465-976c-7ac5389836bc" providerId="ADAL" clId="{CCDD0840-051D-459E-A2FC-439CC02CA917}" dt="2019-03-25T01:48:39.938" v="116"/>
          <ac:cxnSpMkLst>
            <pc:docMk/>
            <pc:sldMk cId="3057121316" sldId="2077"/>
            <ac:cxnSpMk id="13" creationId="{2D72A2C9-F3CA-4216-8BAD-FA4C970C3C4E}"/>
          </ac:cxnSpMkLst>
        </pc:cxnChg>
      </pc:sldChg>
      <pc:sldChg chg="addSp delSp modSp add">
        <pc:chgData name="Dave Glover (DEVELOPER RELATIONS)" userId="fc7c5a90-86aa-4465-976c-7ac5389836bc" providerId="ADAL" clId="{CCDD0840-051D-459E-A2FC-439CC02CA917}" dt="2019-04-02T06:54:29.487" v="2362" actId="1076"/>
        <pc:sldMkLst>
          <pc:docMk/>
          <pc:sldMk cId="4112515805" sldId="2080"/>
        </pc:sldMkLst>
        <pc:spChg chg="mod">
          <ac:chgData name="Dave Glover (DEVELOPER RELATIONS)" userId="fc7c5a90-86aa-4465-976c-7ac5389836bc" providerId="ADAL" clId="{CCDD0840-051D-459E-A2FC-439CC02CA917}" dt="2019-03-25T05:45:30.193" v="1511" actId="20577"/>
          <ac:spMkLst>
            <pc:docMk/>
            <pc:sldMk cId="4112515805" sldId="2080"/>
            <ac:spMk id="2" creationId="{1C421D06-3025-44C1-9DC8-EA2751440138}"/>
          </ac:spMkLst>
        </pc:spChg>
        <pc:spChg chg="del">
          <ac:chgData name="Dave Glover (DEVELOPER RELATIONS)" userId="fc7c5a90-86aa-4465-976c-7ac5389836bc" providerId="ADAL" clId="{CCDD0840-051D-459E-A2FC-439CC02CA917}" dt="2019-03-25T05:04:46.992" v="889" actId="478"/>
          <ac:spMkLst>
            <pc:docMk/>
            <pc:sldMk cId="4112515805" sldId="2080"/>
            <ac:spMk id="3" creationId="{CFC2C65C-99D2-42D5-8744-260172E6BF53}"/>
          </ac:spMkLst>
        </pc:spChg>
        <pc:spChg chg="add del mod">
          <ac:chgData name="Dave Glover (DEVELOPER RELATIONS)" userId="fc7c5a90-86aa-4465-976c-7ac5389836bc" providerId="ADAL" clId="{CCDD0840-051D-459E-A2FC-439CC02CA917}" dt="2019-03-25T05:04:42.218" v="888" actId="11529"/>
          <ac:spMkLst>
            <pc:docMk/>
            <pc:sldMk cId="4112515805" sldId="2080"/>
            <ac:spMk id="4" creationId="{C95CF605-FEEB-4DFD-ACFC-AE6B681BA41C}"/>
          </ac:spMkLst>
        </pc:spChg>
        <pc:spChg chg="add del mod">
          <ac:chgData name="Dave Glover (DEVELOPER RELATIONS)" userId="fc7c5a90-86aa-4465-976c-7ac5389836bc" providerId="ADAL" clId="{CCDD0840-051D-459E-A2FC-439CC02CA917}" dt="2019-03-25T05:41:50.923" v="1370" actId="478"/>
          <ac:spMkLst>
            <pc:docMk/>
            <pc:sldMk cId="4112515805" sldId="2080"/>
            <ac:spMk id="5" creationId="{34486255-0654-4750-ACBA-5FB75F31EC06}"/>
          </ac:spMkLst>
        </pc:spChg>
        <pc:spChg chg="add mod">
          <ac:chgData name="Dave Glover (DEVELOPER RELATIONS)" userId="fc7c5a90-86aa-4465-976c-7ac5389836bc" providerId="ADAL" clId="{CCDD0840-051D-459E-A2FC-439CC02CA917}" dt="2019-03-25T05:40:48.099" v="1366" actId="1036"/>
          <ac:spMkLst>
            <pc:docMk/>
            <pc:sldMk cId="4112515805" sldId="2080"/>
            <ac:spMk id="6" creationId="{3A023F41-EF05-4A79-A022-F6F5EEDF61F3}"/>
          </ac:spMkLst>
        </pc:spChg>
        <pc:spChg chg="add mod">
          <ac:chgData name="Dave Glover (DEVELOPER RELATIONS)" userId="fc7c5a90-86aa-4465-976c-7ac5389836bc" providerId="ADAL" clId="{CCDD0840-051D-459E-A2FC-439CC02CA917}" dt="2019-03-25T05:40:48.099" v="1366" actId="1036"/>
          <ac:spMkLst>
            <pc:docMk/>
            <pc:sldMk cId="4112515805" sldId="2080"/>
            <ac:spMk id="7" creationId="{95F9FB77-FB88-4B97-A743-F3A3DE5C8C4B}"/>
          </ac:spMkLst>
        </pc:spChg>
        <pc:spChg chg="add mod">
          <ac:chgData name="Dave Glover (DEVELOPER RELATIONS)" userId="fc7c5a90-86aa-4465-976c-7ac5389836bc" providerId="ADAL" clId="{CCDD0840-051D-459E-A2FC-439CC02CA917}" dt="2019-03-25T05:40:48.099" v="1366" actId="1036"/>
          <ac:spMkLst>
            <pc:docMk/>
            <pc:sldMk cId="4112515805" sldId="2080"/>
            <ac:spMk id="8" creationId="{99D00256-A279-457B-AA4B-3059BEA1D9C4}"/>
          </ac:spMkLst>
        </pc:spChg>
        <pc:spChg chg="add del mod">
          <ac:chgData name="Dave Glover (DEVELOPER RELATIONS)" userId="fc7c5a90-86aa-4465-976c-7ac5389836bc" providerId="ADAL" clId="{CCDD0840-051D-459E-A2FC-439CC02CA917}" dt="2019-03-25T05:28:59.589" v="1134" actId="478"/>
          <ac:spMkLst>
            <pc:docMk/>
            <pc:sldMk cId="4112515805" sldId="2080"/>
            <ac:spMk id="84" creationId="{878125B0-0E63-48CC-8EEC-79BEC3D08D40}"/>
          </ac:spMkLst>
        </pc:spChg>
        <pc:spChg chg="add mod">
          <ac:chgData name="Dave Glover (DEVELOPER RELATIONS)" userId="fc7c5a90-86aa-4465-976c-7ac5389836bc" providerId="ADAL" clId="{CCDD0840-051D-459E-A2FC-439CC02CA917}" dt="2019-03-25T06:37:57.407" v="1880" actId="113"/>
          <ac:spMkLst>
            <pc:docMk/>
            <pc:sldMk cId="4112515805" sldId="2080"/>
            <ac:spMk id="117" creationId="{BEDDCF86-93C6-4196-83B2-4DDED9789560}"/>
          </ac:spMkLst>
        </pc:spChg>
        <pc:spChg chg="add mod">
          <ac:chgData name="Dave Glover (DEVELOPER RELATIONS)" userId="fc7c5a90-86aa-4465-976c-7ac5389836bc" providerId="ADAL" clId="{CCDD0840-051D-459E-A2FC-439CC02CA917}" dt="2019-03-25T06:37:54.134" v="1879" actId="113"/>
          <ac:spMkLst>
            <pc:docMk/>
            <pc:sldMk cId="4112515805" sldId="2080"/>
            <ac:spMk id="118" creationId="{205CE04E-2A97-4A0B-BC53-098AD12D45AA}"/>
          </ac:spMkLst>
        </pc:spChg>
        <pc:spChg chg="add mod">
          <ac:chgData name="Dave Glover (DEVELOPER RELATIONS)" userId="fc7c5a90-86aa-4465-976c-7ac5389836bc" providerId="ADAL" clId="{CCDD0840-051D-459E-A2FC-439CC02CA917}" dt="2019-03-25T06:38:29.147" v="1902" actId="20577"/>
          <ac:spMkLst>
            <pc:docMk/>
            <pc:sldMk cId="4112515805" sldId="2080"/>
            <ac:spMk id="119" creationId="{EEFDD0F2-921F-406F-9537-5B832F62ED87}"/>
          </ac:spMkLst>
        </pc:spChg>
        <pc:spChg chg="add mod">
          <ac:chgData name="Dave Glover (DEVELOPER RELATIONS)" userId="fc7c5a90-86aa-4465-976c-7ac5389836bc" providerId="ADAL" clId="{CCDD0840-051D-459E-A2FC-439CC02CA917}" dt="2019-03-25T06:38:08.010" v="1881" actId="113"/>
          <ac:spMkLst>
            <pc:docMk/>
            <pc:sldMk cId="4112515805" sldId="2080"/>
            <ac:spMk id="120" creationId="{8E211102-46F3-4D5A-AE0E-D1E8001F30DD}"/>
          </ac:spMkLst>
        </pc:spChg>
        <pc:grpChg chg="add del mod">
          <ac:chgData name="Dave Glover (DEVELOPER RELATIONS)" userId="fc7c5a90-86aa-4465-976c-7ac5389836bc" providerId="ADAL" clId="{CCDD0840-051D-459E-A2FC-439CC02CA917}" dt="2019-03-25T05:22:48.197" v="1048" actId="478"/>
          <ac:grpSpMkLst>
            <pc:docMk/>
            <pc:sldMk cId="4112515805" sldId="2080"/>
            <ac:grpSpMk id="63" creationId="{93A3F28D-EF9B-4FA1-849D-68396F70C3A5}"/>
          </ac:grpSpMkLst>
        </pc:grpChg>
        <pc:grpChg chg="add del mod">
          <ac:chgData name="Dave Glover (DEVELOPER RELATIONS)" userId="fc7c5a90-86aa-4465-976c-7ac5389836bc" providerId="ADAL" clId="{CCDD0840-051D-459E-A2FC-439CC02CA917}" dt="2019-03-25T05:25:55.333" v="1095" actId="478"/>
          <ac:grpSpMkLst>
            <pc:docMk/>
            <pc:sldMk cId="4112515805" sldId="2080"/>
            <ac:grpSpMk id="64" creationId="{2B9790DB-A8BB-443C-995F-4170647F33FB}"/>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0" creationId="{2AAC1FE6-A717-4960-B949-7761A6D62EBE}"/>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1" creationId="{5F3ADF68-8541-4D5A-BCD1-500342736026}"/>
          </ac:grpSpMkLst>
        </pc:grpChg>
        <pc:grpChg chg="add mod">
          <ac:chgData name="Dave Glover (DEVELOPER RELATIONS)" userId="fc7c5a90-86aa-4465-976c-7ac5389836bc" providerId="ADAL" clId="{CCDD0840-051D-459E-A2FC-439CC02CA917}" dt="2019-03-25T05:42:08.258" v="1371" actId="164"/>
          <ac:grpSpMkLst>
            <pc:docMk/>
            <pc:sldMk cId="4112515805" sldId="2080"/>
            <ac:grpSpMk id="116" creationId="{C281F7E2-7735-419B-8E51-18FA52E8EC1B}"/>
          </ac:grpSpMkLst>
        </pc:grpChg>
        <pc:picChg chg="add mod">
          <ac:chgData name="Dave Glover (DEVELOPER RELATIONS)" userId="fc7c5a90-86aa-4465-976c-7ac5389836bc" providerId="ADAL" clId="{CCDD0840-051D-459E-A2FC-439CC02CA917}" dt="2019-04-02T06:54:29.487" v="2362" actId="1076"/>
          <ac:picMkLst>
            <pc:docMk/>
            <pc:sldMk cId="4112515805" sldId="2080"/>
            <ac:picMk id="30" creationId="{5BFB2F53-BC58-45D2-8664-EA9A51E833EA}"/>
          </ac:picMkLst>
        </pc:picChg>
        <pc:picChg chg="del">
          <ac:chgData name="Dave Glover (DEVELOPER RELATIONS)" userId="fc7c5a90-86aa-4465-976c-7ac5389836bc" providerId="ADAL" clId="{CCDD0840-051D-459E-A2FC-439CC02CA917}" dt="2019-04-02T06:53:54.248" v="2358" actId="478"/>
          <ac:picMkLst>
            <pc:docMk/>
            <pc:sldMk cId="4112515805" sldId="2080"/>
            <ac:picMk id="32" creationId="{BA89B6AE-E272-433F-8484-AF5FF2BED24C}"/>
          </ac:picMkLst>
        </pc:picChg>
        <pc:picChg chg="add mod">
          <ac:chgData name="Dave Glover (DEVELOPER RELATIONS)" userId="fc7c5a90-86aa-4465-976c-7ac5389836bc" providerId="ADAL" clId="{CCDD0840-051D-459E-A2FC-439CC02CA917}" dt="2019-03-25T05:49:36.795" v="1541" actId="1076"/>
          <ac:picMkLst>
            <pc:docMk/>
            <pc:sldMk cId="4112515805" sldId="2080"/>
            <ac:picMk id="123" creationId="{C285AFB8-29E7-4D90-B44A-5C51815514CD}"/>
          </ac:picMkLst>
        </pc:picChg>
        <pc:picChg chg="add mod">
          <ac:chgData name="Dave Glover (DEVELOPER RELATIONS)" userId="fc7c5a90-86aa-4465-976c-7ac5389836bc" providerId="ADAL" clId="{CCDD0840-051D-459E-A2FC-439CC02CA917}" dt="2019-03-25T05:49:36.795" v="1541" actId="1076"/>
          <ac:picMkLst>
            <pc:docMk/>
            <pc:sldMk cId="4112515805" sldId="2080"/>
            <ac:picMk id="124" creationId="{81512EA3-A5C1-4616-86FD-5BDBAEA289B9}"/>
          </ac:picMkLst>
        </pc:picChg>
        <pc:picChg chg="add del mod">
          <ac:chgData name="Dave Glover (DEVELOPER RELATIONS)" userId="fc7c5a90-86aa-4465-976c-7ac5389836bc" providerId="ADAL" clId="{CCDD0840-051D-459E-A2FC-439CC02CA917}" dt="2019-03-25T05:49:23.724" v="1538" actId="478"/>
          <ac:picMkLst>
            <pc:docMk/>
            <pc:sldMk cId="4112515805" sldId="2080"/>
            <ac:picMk id="125" creationId="{67AAF607-1E13-4534-9652-06C304DE7591}"/>
          </ac:picMkLst>
        </pc:picChg>
        <pc:picChg chg="add mod">
          <ac:chgData name="Dave Glover (DEVELOPER RELATIONS)" userId="fc7c5a90-86aa-4465-976c-7ac5389836bc" providerId="ADAL" clId="{CCDD0840-051D-459E-A2FC-439CC02CA917}" dt="2019-03-25T05:52:41.271" v="1562" actId="1076"/>
          <ac:picMkLst>
            <pc:docMk/>
            <pc:sldMk cId="4112515805" sldId="2080"/>
            <ac:picMk id="134" creationId="{99347CB9-BADC-4AC3-AD3B-1BC12D4F6170}"/>
          </ac:picMkLst>
        </pc:picChg>
        <pc:picChg chg="add del mod">
          <ac:chgData name="Dave Glover (DEVELOPER RELATIONS)" userId="fc7c5a90-86aa-4465-976c-7ac5389836bc" providerId="ADAL" clId="{CCDD0840-051D-459E-A2FC-439CC02CA917}" dt="2019-03-25T05:46:31.004" v="1517"/>
          <ac:picMkLst>
            <pc:docMk/>
            <pc:sldMk cId="4112515805" sldId="2080"/>
            <ac:picMk id="2050" creationId="{BA707712-8B6C-4104-A89A-97A44F3128AD}"/>
          </ac:picMkLst>
        </pc:picChg>
        <pc:picChg chg="add mod">
          <ac:chgData name="Dave Glover (DEVELOPER RELATIONS)" userId="fc7c5a90-86aa-4465-976c-7ac5389836bc" providerId="ADAL" clId="{CCDD0840-051D-459E-A2FC-439CC02CA917}" dt="2019-03-25T05:49:36.795" v="1541" actId="1076"/>
          <ac:picMkLst>
            <pc:docMk/>
            <pc:sldMk cId="4112515805" sldId="2080"/>
            <ac:picMk id="2052" creationId="{9C5231AD-72DA-4348-AB3D-CE709F273B58}"/>
          </ac:picMkLst>
        </pc:picChg>
        <pc:picChg chg="add del">
          <ac:chgData name="Dave Glover (DEVELOPER RELATIONS)" userId="fc7c5a90-86aa-4465-976c-7ac5389836bc" providerId="ADAL" clId="{CCDD0840-051D-459E-A2FC-439CC02CA917}" dt="2019-03-25T05:51:01.608" v="1557"/>
          <ac:picMkLst>
            <pc:docMk/>
            <pc:sldMk cId="4112515805" sldId="2080"/>
            <ac:picMk id="2054" creationId="{15A5E9FF-A1F1-48CA-9B18-1FEA9515A364}"/>
          </ac:picMkLst>
        </pc:picChg>
        <pc:picChg chg="add mod modCrop">
          <ac:chgData name="Dave Glover (DEVELOPER RELATIONS)" userId="fc7c5a90-86aa-4465-976c-7ac5389836bc" providerId="ADAL" clId="{CCDD0840-051D-459E-A2FC-439CC02CA917}" dt="2019-03-25T05:54:39.782" v="1576" actId="1076"/>
          <ac:picMkLst>
            <pc:docMk/>
            <pc:sldMk cId="4112515805" sldId="2080"/>
            <ac:picMk id="2056" creationId="{5D89A5F3-B03E-461E-8FF0-857067F07546}"/>
          </ac:picMkLst>
        </pc:picChg>
        <pc:picChg chg="add mod">
          <ac:chgData name="Dave Glover (DEVELOPER RELATIONS)" userId="fc7c5a90-86aa-4465-976c-7ac5389836bc" providerId="ADAL" clId="{CCDD0840-051D-459E-A2FC-439CC02CA917}" dt="2019-03-25T05:55:32.010" v="1581" actId="1076"/>
          <ac:picMkLst>
            <pc:docMk/>
            <pc:sldMk cId="4112515805" sldId="2080"/>
            <ac:picMk id="2058" creationId="{7AEF15B5-CF81-41F1-ADB0-2855055E97E4}"/>
          </ac:picMkLst>
        </pc:picChg>
        <pc:cxnChg chg="add del mod">
          <ac:chgData name="Dave Glover (DEVELOPER RELATIONS)" userId="fc7c5a90-86aa-4465-976c-7ac5389836bc" providerId="ADAL" clId="{CCDD0840-051D-459E-A2FC-439CC02CA917}" dt="2019-03-25T05:08:02.460" v="911" actId="11529"/>
          <ac:cxnSpMkLst>
            <pc:docMk/>
            <pc:sldMk cId="4112515805" sldId="2080"/>
            <ac:cxnSpMk id="10" creationId="{81D1AB52-2CB6-4CD2-B0BD-CBBE3BBE60E9}"/>
          </ac:cxnSpMkLst>
        </pc:cxnChg>
        <pc:cxnChg chg="add del mod">
          <ac:chgData name="Dave Glover (DEVELOPER RELATIONS)" userId="fc7c5a90-86aa-4465-976c-7ac5389836bc" providerId="ADAL" clId="{CCDD0840-051D-459E-A2FC-439CC02CA917}" dt="2019-03-25T05:13:53.847" v="935" actId="478"/>
          <ac:cxnSpMkLst>
            <pc:docMk/>
            <pc:sldMk cId="4112515805" sldId="2080"/>
            <ac:cxnSpMk id="12" creationId="{21842FAB-A115-43E7-BB59-354C3EB8A86B}"/>
          </ac:cxnSpMkLst>
        </pc:cxnChg>
        <pc:cxnChg chg="add del mod">
          <ac:chgData name="Dave Glover (DEVELOPER RELATIONS)" userId="fc7c5a90-86aa-4465-976c-7ac5389836bc" providerId="ADAL" clId="{CCDD0840-051D-459E-A2FC-439CC02CA917}" dt="2019-03-25T05:12:18.673" v="927" actId="11529"/>
          <ac:cxnSpMkLst>
            <pc:docMk/>
            <pc:sldMk cId="4112515805" sldId="2080"/>
            <ac:cxnSpMk id="21" creationId="{4A91BBD1-F79A-48EC-9621-8C42AF8E9A60}"/>
          </ac:cxnSpMkLst>
        </pc:cxnChg>
        <pc:cxnChg chg="add mod">
          <ac:chgData name="Dave Glover (DEVELOPER RELATIONS)" userId="fc7c5a90-86aa-4465-976c-7ac5389836bc" providerId="ADAL" clId="{CCDD0840-051D-459E-A2FC-439CC02CA917}" dt="2019-03-25T05:13:51.167" v="934" actId="571"/>
          <ac:cxnSpMkLst>
            <pc:docMk/>
            <pc:sldMk cId="4112515805" sldId="2080"/>
            <ac:cxnSpMk id="27" creationId="{D201F081-3441-430E-A37C-ED7B4FCB2D5F}"/>
          </ac:cxnSpMkLst>
        </pc:cxnChg>
        <pc:cxnChg chg="add del mod">
          <ac:chgData name="Dave Glover (DEVELOPER RELATIONS)" userId="fc7c5a90-86aa-4465-976c-7ac5389836bc" providerId="ADAL" clId="{CCDD0840-051D-459E-A2FC-439CC02CA917}" dt="2019-03-25T05:15:24.447" v="942" actId="478"/>
          <ac:cxnSpMkLst>
            <pc:docMk/>
            <pc:sldMk cId="4112515805" sldId="2080"/>
            <ac:cxnSpMk id="29" creationId="{80F0D0BA-10DF-4695-B53B-A5471FDF7CEF}"/>
          </ac:cxnSpMkLst>
        </pc:cxnChg>
        <pc:cxnChg chg="add del mod">
          <ac:chgData name="Dave Glover (DEVELOPER RELATIONS)" userId="fc7c5a90-86aa-4465-976c-7ac5389836bc" providerId="ADAL" clId="{CCDD0840-051D-459E-A2FC-439CC02CA917}" dt="2019-03-25T05:15:39.037" v="944" actId="11529"/>
          <ac:cxnSpMkLst>
            <pc:docMk/>
            <pc:sldMk cId="4112515805" sldId="2080"/>
            <ac:cxnSpMk id="34" creationId="{0531B3EF-CB58-409F-80B5-0F8286597E98}"/>
          </ac:cxnSpMkLst>
        </pc:cxnChg>
        <pc:cxnChg chg="add del mod">
          <ac:chgData name="Dave Glover (DEVELOPER RELATIONS)" userId="fc7c5a90-86aa-4465-976c-7ac5389836bc" providerId="ADAL" clId="{CCDD0840-051D-459E-A2FC-439CC02CA917}" dt="2019-03-25T05:17:04.047" v="965" actId="478"/>
          <ac:cxnSpMkLst>
            <pc:docMk/>
            <pc:sldMk cId="4112515805" sldId="2080"/>
            <ac:cxnSpMk id="36" creationId="{E13A5A6E-17E9-4C92-9EBD-33EE8969C195}"/>
          </ac:cxnSpMkLst>
        </pc:cxnChg>
        <pc:cxnChg chg="add del mod">
          <ac:chgData name="Dave Glover (DEVELOPER RELATIONS)" userId="fc7c5a90-86aa-4465-976c-7ac5389836bc" providerId="ADAL" clId="{CCDD0840-051D-459E-A2FC-439CC02CA917}" dt="2019-03-25T05:17:38.007" v="976" actId="478"/>
          <ac:cxnSpMkLst>
            <pc:docMk/>
            <pc:sldMk cId="4112515805" sldId="2080"/>
            <ac:cxnSpMk id="50" creationId="{E60F455C-3067-4116-9803-FCE0EB01FCF5}"/>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5" creationId="{75986033-2655-49DE-86D0-848434346DDA}"/>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7" creationId="{224F68AB-03D8-433B-ADF3-B8DC34D8639D}"/>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9" creationId="{51465C49-A43E-4085-82E2-ADC8E9614F80}"/>
          </ac:cxnSpMkLst>
        </pc:cxnChg>
        <pc:cxnChg chg="add del mod">
          <ac:chgData name="Dave Glover (DEVELOPER RELATIONS)" userId="fc7c5a90-86aa-4465-976c-7ac5389836bc" providerId="ADAL" clId="{CCDD0840-051D-459E-A2FC-439CC02CA917}" dt="2019-03-25T05:22:44.381" v="1047" actId="478"/>
          <ac:cxnSpMkLst>
            <pc:docMk/>
            <pc:sldMk cId="4112515805" sldId="2080"/>
            <ac:cxnSpMk id="69" creationId="{FF5E0D74-4B1A-428C-AAF6-89D8D32402E0}"/>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2" creationId="{DB80A30D-9E3B-40B6-81A2-59DCFF545836}"/>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7" creationId="{94B7F1E9-FC6D-45E9-A963-E17D493E017B}"/>
          </ac:cxnSpMkLst>
        </pc:cxnChg>
        <pc:cxnChg chg="add del mod">
          <ac:chgData name="Dave Glover (DEVELOPER RELATIONS)" userId="fc7c5a90-86aa-4465-976c-7ac5389836bc" providerId="ADAL" clId="{CCDD0840-051D-459E-A2FC-439CC02CA917}" dt="2019-03-25T05:34:15.347" v="1215" actId="478"/>
          <ac:cxnSpMkLst>
            <pc:docMk/>
            <pc:sldMk cId="4112515805" sldId="2080"/>
            <ac:cxnSpMk id="86" creationId="{65592232-BFCE-4CF1-B069-493D67575F80}"/>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2" creationId="{887F0320-6159-4473-B6C4-57C31F506BEC}"/>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4" creationId="{BD3625F8-33D2-4719-BEB7-3ECE9F8177CE}"/>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5" creationId="{F1C3CAF5-B474-4DF4-A5B8-6ABF845965DE}"/>
          </ac:cxnSpMkLst>
        </pc:cxnChg>
        <pc:cxnChg chg="add del mod">
          <ac:chgData name="Dave Glover (DEVELOPER RELATIONS)" userId="fc7c5a90-86aa-4465-976c-7ac5389836bc" providerId="ADAL" clId="{CCDD0840-051D-459E-A2FC-439CC02CA917}" dt="2019-03-25T05:36:13.638" v="1255" actId="478"/>
          <ac:cxnSpMkLst>
            <pc:docMk/>
            <pc:sldMk cId="4112515805" sldId="2080"/>
            <ac:cxnSpMk id="97" creationId="{1786286F-3D4C-4616-85A0-6F6E2EA1B2D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99" creationId="{C033EA47-DD49-4E81-A75B-9E8FD0A269E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101" creationId="{23474983-6AAD-43D4-A853-95E971CE59B8}"/>
          </ac:cxnSpMkLst>
        </pc:cxnChg>
        <pc:cxnChg chg="add del mod">
          <ac:chgData name="Dave Glover (DEVELOPER RELATIONS)" userId="fc7c5a90-86aa-4465-976c-7ac5389836bc" providerId="ADAL" clId="{CCDD0840-051D-459E-A2FC-439CC02CA917}" dt="2019-03-25T05:37:49.442" v="1312" actId="11529"/>
          <ac:cxnSpMkLst>
            <pc:docMk/>
            <pc:sldMk cId="4112515805" sldId="2080"/>
            <ac:cxnSpMk id="104" creationId="{F9D9A9A7-5FFA-42D3-BA65-5981A355B9B7}"/>
          </ac:cxnSpMkLst>
        </pc:cxnChg>
        <pc:cxnChg chg="add del mod">
          <ac:chgData name="Dave Glover (DEVELOPER RELATIONS)" userId="fc7c5a90-86aa-4465-976c-7ac5389836bc" providerId="ADAL" clId="{CCDD0840-051D-459E-A2FC-439CC02CA917}" dt="2019-03-25T05:37:47.473" v="1307" actId="571"/>
          <ac:cxnSpMkLst>
            <pc:docMk/>
            <pc:sldMk cId="4112515805" sldId="2080"/>
            <ac:cxnSpMk id="108" creationId="{F7B1448C-2D15-4622-BD37-062660A47AA3}"/>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1" creationId="{C073E132-066E-46DA-A275-420806C1D4E5}"/>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5" creationId="{F0BB0B16-5B74-4446-8C14-C443F245322F}"/>
          </ac:cxnSpMkLst>
        </pc:cxnChg>
        <pc:cxnChg chg="add mod">
          <ac:chgData name="Dave Glover (DEVELOPER RELATIONS)" userId="fc7c5a90-86aa-4465-976c-7ac5389836bc" providerId="ADAL" clId="{CCDD0840-051D-459E-A2FC-439CC02CA917}" dt="2019-03-25T05:49:18.628" v="1537" actId="692"/>
          <ac:cxnSpMkLst>
            <pc:docMk/>
            <pc:sldMk cId="4112515805" sldId="2080"/>
            <ac:cxnSpMk id="122" creationId="{7E603F9B-ED0F-4046-A3D6-1AA79FAF7400}"/>
          </ac:cxnSpMkLst>
        </pc:cxnChg>
        <pc:cxnChg chg="add mod">
          <ac:chgData name="Dave Glover (DEVELOPER RELATIONS)" userId="fc7c5a90-86aa-4465-976c-7ac5389836bc" providerId="ADAL" clId="{CCDD0840-051D-459E-A2FC-439CC02CA917}" dt="2019-03-25T05:50:27.777" v="1555" actId="1038"/>
          <ac:cxnSpMkLst>
            <pc:docMk/>
            <pc:sldMk cId="4112515805" sldId="2080"/>
            <ac:cxnSpMk id="128" creationId="{2F7BC98C-D32A-44A1-92EF-394116D676CC}"/>
          </ac:cxnSpMkLst>
        </pc:cxnChg>
      </pc:sldChg>
      <pc:sldChg chg="addSp delSp modSp add modTransition">
        <pc:chgData name="Dave Glover (DEVELOPER RELATIONS)" userId="fc7c5a90-86aa-4465-976c-7ac5389836bc" providerId="ADAL" clId="{CCDD0840-051D-459E-A2FC-439CC02CA917}" dt="2019-03-25T06:11:44.538" v="1814" actId="20577"/>
        <pc:sldMkLst>
          <pc:docMk/>
          <pc:sldMk cId="1800186104" sldId="2086"/>
        </pc:sldMkLst>
        <pc:spChg chg="del">
          <ac:chgData name="Dave Glover (DEVELOPER RELATIONS)" userId="fc7c5a90-86aa-4465-976c-7ac5389836bc" providerId="ADAL" clId="{CCDD0840-051D-459E-A2FC-439CC02CA917}" dt="2019-03-25T06:09:28.996" v="1775"/>
          <ac:spMkLst>
            <pc:docMk/>
            <pc:sldMk cId="1800186104" sldId="2086"/>
            <ac:spMk id="2" creationId="{6D3B6B66-0874-4C30-9289-E5638AC2431C}"/>
          </ac:spMkLst>
        </pc:spChg>
        <pc:spChg chg="del">
          <ac:chgData name="Dave Glover (DEVELOPER RELATIONS)" userId="fc7c5a90-86aa-4465-976c-7ac5389836bc" providerId="ADAL" clId="{CCDD0840-051D-459E-A2FC-439CC02CA917}" dt="2019-03-25T06:09:28.996" v="1775"/>
          <ac:spMkLst>
            <pc:docMk/>
            <pc:sldMk cId="1800186104" sldId="2086"/>
            <ac:spMk id="3" creationId="{E0B82A88-F8BD-4DFE-9206-406127CA7B60}"/>
          </ac:spMkLst>
        </pc:spChg>
        <pc:spChg chg="del">
          <ac:chgData name="Dave Glover (DEVELOPER RELATIONS)" userId="fc7c5a90-86aa-4465-976c-7ac5389836bc" providerId="ADAL" clId="{CCDD0840-051D-459E-A2FC-439CC02CA917}" dt="2019-03-25T06:09:28.996" v="1775"/>
          <ac:spMkLst>
            <pc:docMk/>
            <pc:sldMk cId="1800186104" sldId="2086"/>
            <ac:spMk id="4" creationId="{94976371-183F-404E-A96B-62B86401F169}"/>
          </ac:spMkLst>
        </pc:spChg>
        <pc:spChg chg="add del mod">
          <ac:chgData name="Dave Glover (DEVELOPER RELATIONS)" userId="fc7c5a90-86aa-4465-976c-7ac5389836bc" providerId="ADAL" clId="{CCDD0840-051D-459E-A2FC-439CC02CA917}" dt="2019-03-25T06:09:39.953" v="1776"/>
          <ac:spMkLst>
            <pc:docMk/>
            <pc:sldMk cId="1800186104" sldId="2086"/>
            <ac:spMk id="5" creationId="{7EDEE746-CE11-4CA3-8534-B4C26A1F3781}"/>
          </ac:spMkLst>
        </pc:spChg>
        <pc:spChg chg="add del mod">
          <ac:chgData name="Dave Glover (DEVELOPER RELATIONS)" userId="fc7c5a90-86aa-4465-976c-7ac5389836bc" providerId="ADAL" clId="{CCDD0840-051D-459E-A2FC-439CC02CA917}" dt="2019-03-25T06:09:55.780" v="1777"/>
          <ac:spMkLst>
            <pc:docMk/>
            <pc:sldMk cId="1800186104" sldId="2086"/>
            <ac:spMk id="6" creationId="{F1909687-5EBB-4FAE-9F49-C6B513913646}"/>
          </ac:spMkLst>
        </pc:spChg>
        <pc:spChg chg="add mod">
          <ac:chgData name="Dave Glover (DEVELOPER RELATIONS)" userId="fc7c5a90-86aa-4465-976c-7ac5389836bc" providerId="ADAL" clId="{CCDD0840-051D-459E-A2FC-439CC02CA917}" dt="2019-03-25T06:11:44.538" v="1814" actId="20577"/>
          <ac:spMkLst>
            <pc:docMk/>
            <pc:sldMk cId="1800186104" sldId="2086"/>
            <ac:spMk id="7" creationId="{31CB31F3-FF58-4D7E-A8A7-1DC764472758}"/>
          </ac:spMkLst>
        </pc:spChg>
      </pc:sldChg>
      <pc:sldChg chg="add modNotes">
        <pc:chgData name="Dave Glover (DEVELOPER RELATIONS)" userId="fc7c5a90-86aa-4465-976c-7ac5389836bc" providerId="ADAL" clId="{CCDD0840-051D-459E-A2FC-439CC02CA917}" dt="2019-03-26T01:06:51.723" v="2286"/>
        <pc:sldMkLst>
          <pc:docMk/>
          <pc:sldMk cId="1279202860" sldId="2087"/>
        </pc:sldMkLst>
      </pc:sldChg>
      <pc:sldChg chg="modSp add">
        <pc:chgData name="Dave Glover (DEVELOPER RELATIONS)" userId="fc7c5a90-86aa-4465-976c-7ac5389836bc" providerId="ADAL" clId="{CCDD0840-051D-459E-A2FC-439CC02CA917}" dt="2019-03-25T06:56:32.030" v="2008" actId="20577"/>
        <pc:sldMkLst>
          <pc:docMk/>
          <pc:sldMk cId="2475612576" sldId="2088"/>
        </pc:sldMkLst>
        <pc:spChg chg="mod">
          <ac:chgData name="Dave Glover (DEVELOPER RELATIONS)" userId="fc7c5a90-86aa-4465-976c-7ac5389836bc" providerId="ADAL" clId="{CCDD0840-051D-459E-A2FC-439CC02CA917}" dt="2019-03-25T06:55:29.120" v="1923" actId="20577"/>
          <ac:spMkLst>
            <pc:docMk/>
            <pc:sldMk cId="2475612576" sldId="2088"/>
            <ac:spMk id="2" creationId="{B5A43194-3BEA-4BBF-9542-7BA6244D7500}"/>
          </ac:spMkLst>
        </pc:spChg>
        <pc:spChg chg="mod">
          <ac:chgData name="Dave Glover (DEVELOPER RELATIONS)" userId="fc7c5a90-86aa-4465-976c-7ac5389836bc" providerId="ADAL" clId="{CCDD0840-051D-459E-A2FC-439CC02CA917}" dt="2019-03-25T06:56:32.030" v="2008" actId="20577"/>
          <ac:spMkLst>
            <pc:docMk/>
            <pc:sldMk cId="2475612576" sldId="2088"/>
            <ac:spMk id="3" creationId="{60E1BF85-B62C-4580-8D7E-B8D532FE5E7C}"/>
          </ac:spMkLst>
        </pc:spChg>
      </pc:sldChg>
      <pc:sldChg chg="modSp add">
        <pc:chgData name="Dave Glover (DEVELOPER RELATIONS)" userId="fc7c5a90-86aa-4465-976c-7ac5389836bc" providerId="ADAL" clId="{CCDD0840-051D-459E-A2FC-439CC02CA917}" dt="2019-03-26T00:33:52.737" v="2262" actId="20577"/>
        <pc:sldMkLst>
          <pc:docMk/>
          <pc:sldMk cId="1170056153" sldId="2089"/>
        </pc:sldMkLst>
        <pc:spChg chg="mod">
          <ac:chgData name="Dave Glover (DEVELOPER RELATIONS)" userId="fc7c5a90-86aa-4465-976c-7ac5389836bc" providerId="ADAL" clId="{CCDD0840-051D-459E-A2FC-439CC02CA917}" dt="2019-03-25T06:59:08.841" v="2025" actId="20577"/>
          <ac:spMkLst>
            <pc:docMk/>
            <pc:sldMk cId="1170056153" sldId="2089"/>
            <ac:spMk id="2" creationId="{07F1BE34-B809-4378-BA09-5F27B8420E0A}"/>
          </ac:spMkLst>
        </pc:spChg>
        <pc:spChg chg="mod">
          <ac:chgData name="Dave Glover (DEVELOPER RELATIONS)" userId="fc7c5a90-86aa-4465-976c-7ac5389836bc" providerId="ADAL" clId="{CCDD0840-051D-459E-A2FC-439CC02CA917}" dt="2019-03-26T00:33:52.737" v="2262" actId="20577"/>
          <ac:spMkLst>
            <pc:docMk/>
            <pc:sldMk cId="1170056153" sldId="2089"/>
            <ac:spMk id="3" creationId="{34D710EF-AE80-432C-97BE-A01A71945C56}"/>
          </ac:spMkLst>
        </pc:spChg>
      </pc:sldChg>
      <pc:sldChg chg="addSp delSp">
        <pc:chgData name="Dave Glover (DEVELOPER RELATIONS)" userId="fc7c5a90-86aa-4465-976c-7ac5389836bc" providerId="ADAL" clId="{CCDD0840-051D-459E-A2FC-439CC02CA917}" dt="2019-04-02T06:52:57.937" v="2357"/>
        <pc:sldMkLst>
          <pc:docMk/>
          <pc:sldMk cId="2067759149" sldId="2092"/>
        </pc:sldMkLst>
        <pc:picChg chg="add">
          <ac:chgData name="Dave Glover (DEVELOPER RELATIONS)" userId="fc7c5a90-86aa-4465-976c-7ac5389836bc" providerId="ADAL" clId="{CCDD0840-051D-459E-A2FC-439CC02CA917}" dt="2019-04-02T06:52:57.937" v="2357"/>
          <ac:picMkLst>
            <pc:docMk/>
            <pc:sldMk cId="2067759149" sldId="2092"/>
            <ac:picMk id="4" creationId="{E3616A8D-4A29-4B3C-BABD-AFB6A6892FD7}"/>
          </ac:picMkLst>
        </pc:picChg>
        <pc:picChg chg="del">
          <ac:chgData name="Dave Glover (DEVELOPER RELATIONS)" userId="fc7c5a90-86aa-4465-976c-7ac5389836bc" providerId="ADAL" clId="{CCDD0840-051D-459E-A2FC-439CC02CA917}" dt="2019-04-02T06:52:57.049" v="2356" actId="478"/>
          <ac:picMkLst>
            <pc:docMk/>
            <pc:sldMk cId="2067759149" sldId="2092"/>
            <ac:picMk id="5" creationId="{7720D4F1-EC9C-4D77-95BC-C8006F9A43BA}"/>
          </ac:picMkLst>
        </pc:picChg>
      </pc:sldChg>
      <pc:sldChg chg="del">
        <pc:chgData name="Dave Glover (DEVELOPER RELATIONS)" userId="fc7c5a90-86aa-4465-976c-7ac5389836bc" providerId="ADAL" clId="{CCDD0840-051D-459E-A2FC-439CC02CA917}" dt="2019-04-02T06:48:53.603" v="2290" actId="2696"/>
        <pc:sldMkLst>
          <pc:docMk/>
          <pc:sldMk cId="1234371613" sldId="2093"/>
        </pc:sldMkLst>
      </pc:sldChg>
      <pc:sldChg chg="add">
        <pc:chgData name="Dave Glover (DEVELOPER RELATIONS)" userId="fc7c5a90-86aa-4465-976c-7ac5389836bc" providerId="ADAL" clId="{CCDD0840-051D-459E-A2FC-439CC02CA917}" dt="2019-04-02T06:48:44.216" v="2289"/>
        <pc:sldMkLst>
          <pc:docMk/>
          <pc:sldMk cId="3551379426" sldId="2098"/>
        </pc:sldMkLst>
      </pc:sldChg>
      <pc:sldChg chg="addSp delSp modSp add">
        <pc:chgData name="Dave Glover (DEVELOPER RELATIONS)" userId="fc7c5a90-86aa-4465-976c-7ac5389836bc" providerId="ADAL" clId="{CCDD0840-051D-459E-A2FC-439CC02CA917}" dt="2019-04-02T06:52:07.841" v="2355" actId="14100"/>
        <pc:sldMkLst>
          <pc:docMk/>
          <pc:sldMk cId="1510916024" sldId="2099"/>
        </pc:sldMkLst>
        <pc:spChg chg="mod">
          <ac:chgData name="Dave Glover (DEVELOPER RELATIONS)" userId="fc7c5a90-86aa-4465-976c-7ac5389836bc" providerId="ADAL" clId="{CCDD0840-051D-459E-A2FC-439CC02CA917}" dt="2019-04-02T06:49:52.605" v="2346" actId="20577"/>
          <ac:spMkLst>
            <pc:docMk/>
            <pc:sldMk cId="1510916024" sldId="2099"/>
            <ac:spMk id="9" creationId="{70AE821D-C3B6-4677-9F55-0F0845264172}"/>
          </ac:spMkLst>
        </pc:spChg>
        <pc:spChg chg="mod">
          <ac:chgData name="Dave Glover (DEVELOPER RELATIONS)" userId="fc7c5a90-86aa-4465-976c-7ac5389836bc" providerId="ADAL" clId="{CCDD0840-051D-459E-A2FC-439CC02CA917}" dt="2019-04-02T06:49:47.631" v="2339" actId="20577"/>
          <ac:spMkLst>
            <pc:docMk/>
            <pc:sldMk cId="1510916024" sldId="2099"/>
            <ac:spMk id="12" creationId="{E764AAD3-28BD-48B4-A892-8FC3561CDC4F}"/>
          </ac:spMkLst>
        </pc:spChg>
        <pc:picChg chg="add mod">
          <ac:chgData name="Dave Glover (DEVELOPER RELATIONS)" userId="fc7c5a90-86aa-4465-976c-7ac5389836bc" providerId="ADAL" clId="{CCDD0840-051D-459E-A2FC-439CC02CA917}" dt="2019-04-02T06:50:37.353" v="2350" actId="732"/>
          <ac:picMkLst>
            <pc:docMk/>
            <pc:sldMk cId="1510916024" sldId="2099"/>
            <ac:picMk id="2" creationId="{BC9C344B-EDAE-4001-9B1E-044F3F6A3C1E}"/>
          </ac:picMkLst>
        </pc:picChg>
        <pc:picChg chg="add mod">
          <ac:chgData name="Dave Glover (DEVELOPER RELATIONS)" userId="fc7c5a90-86aa-4465-976c-7ac5389836bc" providerId="ADAL" clId="{CCDD0840-051D-459E-A2FC-439CC02CA917}" dt="2019-04-02T06:52:07.841" v="2355" actId="14100"/>
          <ac:picMkLst>
            <pc:docMk/>
            <pc:sldMk cId="1510916024" sldId="2099"/>
            <ac:picMk id="4" creationId="{7C37707F-6D96-4299-A39C-87E403FBF324}"/>
          </ac:picMkLst>
        </pc:picChg>
        <pc:picChg chg="del">
          <ac:chgData name="Dave Glover (DEVELOPER RELATIONS)" userId="fc7c5a90-86aa-4465-976c-7ac5389836bc" providerId="ADAL" clId="{CCDD0840-051D-459E-A2FC-439CC02CA917}" dt="2019-04-02T06:51:54.083" v="2351" actId="478"/>
          <ac:picMkLst>
            <pc:docMk/>
            <pc:sldMk cId="1510916024" sldId="2099"/>
            <ac:picMk id="5" creationId="{AC86D347-6E63-4749-8B58-70318A4065EA}"/>
          </ac:picMkLst>
        </pc:picChg>
        <pc:picChg chg="del">
          <ac:chgData name="Dave Glover (DEVELOPER RELATIONS)" userId="fc7c5a90-86aa-4465-976c-7ac5389836bc" providerId="ADAL" clId="{CCDD0840-051D-459E-A2FC-439CC02CA917}" dt="2019-04-02T06:50:16.093" v="2347" actId="478"/>
          <ac:picMkLst>
            <pc:docMk/>
            <pc:sldMk cId="1510916024" sldId="2099"/>
            <ac:picMk id="7" creationId="{0CA47D29-36DF-4E2F-8E70-657A55D3E999}"/>
          </ac:picMkLst>
        </pc:picChg>
      </pc:sldChg>
      <pc:sldMasterChg chg="addSp modSp delSldLayout modSldLayout">
        <pc:chgData name="Dave Glover (DEVELOPER RELATIONS)" userId="fc7c5a90-86aa-4465-976c-7ac5389836bc" providerId="ADAL" clId="{CCDD0840-051D-459E-A2FC-439CC02CA917}" dt="2019-03-25T07:12:25.915" v="2217" actId="478"/>
        <pc:sldMasterMkLst>
          <pc:docMk/>
          <pc:sldMasterMk cId="2005544715" sldId="2147484495"/>
        </pc:sldMasterMkLst>
        <pc:spChg chg="add mod">
          <ac:chgData name="Dave Glover (DEVELOPER RELATIONS)" userId="fc7c5a90-86aa-4465-976c-7ac5389836bc" providerId="ADAL" clId="{CCDD0840-051D-459E-A2FC-439CC02CA917}" dt="2019-03-25T07:11:54.800" v="2215" actId="1076"/>
          <ac:spMkLst>
            <pc:docMk/>
            <pc:sldMasterMk cId="2005544715" sldId="2147484495"/>
            <ac:spMk id="3" creationId="{502CB96F-0636-4C03-80B9-0DD25858D326}"/>
          </ac:spMkLst>
        </pc:spChg>
        <pc:sldLayoutChg chg="addSp delSp modSp">
          <pc:chgData name="Dave Glover (DEVELOPER RELATIONS)" userId="fc7c5a90-86aa-4465-976c-7ac5389836bc" providerId="ADAL" clId="{CCDD0840-051D-459E-A2FC-439CC02CA917}" dt="2019-03-25T07:12:25.915" v="2217" actId="478"/>
          <pc:sldLayoutMkLst>
            <pc:docMk/>
            <pc:sldMasterMk cId="2005544715" sldId="2147484495"/>
            <pc:sldLayoutMk cId="681027781" sldId="2147484504"/>
          </pc:sldLayoutMkLst>
          <pc:spChg chg="add del mod">
            <ac:chgData name="Dave Glover (DEVELOPER RELATIONS)" userId="fc7c5a90-86aa-4465-976c-7ac5389836bc" providerId="ADAL" clId="{CCDD0840-051D-459E-A2FC-439CC02CA917}" dt="2019-03-25T07:12:25.915" v="2217" actId="478"/>
            <ac:spMkLst>
              <pc:docMk/>
              <pc:sldMasterMk cId="2005544715" sldId="2147484495"/>
              <pc:sldLayoutMk cId="681027781" sldId="2147484504"/>
              <ac:spMk id="3" creationId="{3930E964-5E18-4B1F-BDBB-3A827F5EC588}"/>
            </ac:spMkLst>
          </pc:spChg>
        </pc:sldLayoutChg>
      </pc:sldMasterChg>
    </pc:docChg>
  </pc:docChgLst>
  <pc:docChgLst>
    <pc:chgData name="Dave Glover (DEVELOPER RELATIONS)" userId="S::dglover@microsoft.com::fc7c5a90-86aa-4465-976c-7ac5389836bc" providerId="AD" clId="Web-{7F80DCC6-E95B-74D8-2A56-9AB6A5CD4335}"/>
    <pc:docChg chg="modSld">
      <pc:chgData name="Dave Glover (DEVELOPER RELATIONS)" userId="S::dglover@microsoft.com::fc7c5a90-86aa-4465-976c-7ac5389836bc" providerId="AD" clId="Web-{7F80DCC6-E95B-74D8-2A56-9AB6A5CD4335}" dt="2019-03-26T06:15:14.547" v="16"/>
      <pc:docMkLst>
        <pc:docMk/>
      </pc:docMkLst>
      <pc:sldChg chg="mod modShow">
        <pc:chgData name="Dave Glover (DEVELOPER RELATIONS)" userId="S::dglover@microsoft.com::fc7c5a90-86aa-4465-976c-7ac5389836bc" providerId="AD" clId="Web-{7F80DCC6-E95B-74D8-2A56-9AB6A5CD4335}" dt="2019-03-26T06:15:14.547" v="16"/>
        <pc:sldMkLst>
          <pc:docMk/>
          <pc:sldMk cId="2964108169" sldId="662"/>
        </pc:sldMkLst>
      </pc:sldChg>
      <pc:sldChg chg="modSp">
        <pc:chgData name="Dave Glover (DEVELOPER RELATIONS)" userId="S::dglover@microsoft.com::fc7c5a90-86aa-4465-976c-7ac5389836bc" providerId="AD" clId="Web-{7F80DCC6-E95B-74D8-2A56-9AB6A5CD4335}" dt="2019-03-26T06:03:41.561" v="13" actId="20577"/>
        <pc:sldMkLst>
          <pc:docMk/>
          <pc:sldMk cId="2588535076" sldId="1551"/>
        </pc:sldMkLst>
        <pc:spChg chg="mod">
          <ac:chgData name="Dave Glover (DEVELOPER RELATIONS)" userId="S::dglover@microsoft.com::fc7c5a90-86aa-4465-976c-7ac5389836bc" providerId="AD" clId="Web-{7F80DCC6-E95B-74D8-2A56-9AB6A5CD4335}" dt="2019-03-26T06:03:41.561" v="13" actId="20577"/>
          <ac:spMkLst>
            <pc:docMk/>
            <pc:sldMk cId="2588535076" sldId="1551"/>
            <ac:spMk id="3" creationId="{46717A06-9921-46A3-A9D6-354161F06D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4/19/2019 3:14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4/19/2019 3:14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4/19/2019 3:14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4/19/2019 3:14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B88F6FAC-F5C0-448A-B437-73148C930215}"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84078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supported on Azure with strong relationship between Microsoft and the vendors and project leaders of these technologies.</a:t>
            </a:r>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cs typeface="Arial"/>
                <a:sym typeface="Arial"/>
              </a:rPr>
              <a:pPr defTabSz="931774">
                <a:defRPr/>
              </a:pPr>
              <a:t>6</a:t>
            </a:fld>
            <a:endParaRPr lang="en-US">
              <a:solidFill>
                <a:prstClr val="black"/>
              </a:solidFill>
              <a:latin typeface="Calibri"/>
              <a:cs typeface="Arial"/>
              <a:sym typeface="Arial"/>
            </a:endParaRPr>
          </a:p>
        </p:txBody>
      </p:sp>
    </p:spTree>
    <p:extLst>
      <p:ext uri="{BB962C8B-B14F-4D97-AF65-F5344CB8AC3E}">
        <p14:creationId xmlns:p14="http://schemas.microsoft.com/office/powerpoint/2010/main" val="61825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is Azure’s Cloud Native Platform, now fully open sourced. It is in the same space as Pivotal Cloud Foundry and Red Hat OpenShift. Microsoft’s investment in Service Fabric aims to bring native features already in .NET applications to Java applications as well.</a:t>
            </a:r>
            <a:endParaRPr lang="en-US"/>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rPr>
              <a:pPr defTabSz="931774">
                <a:defRPr/>
              </a:pPr>
              <a:t>7</a:t>
            </a:fld>
            <a:endParaRPr lang="en-US">
              <a:solidFill>
                <a:prstClr val="black"/>
              </a:solidFill>
              <a:latin typeface="Calibri"/>
            </a:endParaRPr>
          </a:p>
        </p:txBody>
      </p:sp>
    </p:spTree>
    <p:extLst>
      <p:ext uri="{BB962C8B-B14F-4D97-AF65-F5344CB8AC3E}">
        <p14:creationId xmlns:p14="http://schemas.microsoft.com/office/powerpoint/2010/main" val="41471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4/19/2019 3:14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4/19/2019 3:14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7733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4/19/2019 3:14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4/19/2019 3:14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7707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995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dirty="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 id="2147484524" r:id="rId21"/>
    <p:sldLayoutId id="2147484525" r:id="rId22"/>
    <p:sldLayoutId id="214748452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ot-ttn-kotlin-azure-fun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iot-hub/iot-hub-raspberry-pi-web-simulator-get-started"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loveboxes/iot-ttn-kotlin-azure-functions" TargetMode="External"/><Relationship Id="rId3" Type="http://schemas.openxmlformats.org/officeDocument/2006/relationships/hyperlink" Target="https://docs.microsoft.com/en-us/azure/azure-functions/functions-create-first-java-maven" TargetMode="External"/><Relationship Id="rId7" Type="http://schemas.openxmlformats.org/officeDocument/2006/relationships/hyperlink" Target="https://docs.microsoft.com/en-us/azure/storage/blobs/storage-blob-static-website" TargetMode="External"/><Relationship Id="rId2" Type="http://schemas.openxmlformats.org/officeDocument/2006/relationships/hyperlink" Target="https://docs.microsoft.com/en-us/azure/azure-functions/functions-create-maven-intellij" TargetMode="External"/><Relationship Id="rId1" Type="http://schemas.openxmlformats.org/officeDocument/2006/relationships/slideLayout" Target="../slideLayouts/slideLayout23.xml"/><Relationship Id="rId6" Type="http://schemas.openxmlformats.org/officeDocument/2006/relationships/hyperlink" Target="https://docs.microsoft.com/en-us/azure/azure-signalr/" TargetMode="External"/><Relationship Id="rId5" Type="http://schemas.openxmlformats.org/officeDocument/2006/relationships/hyperlink" Target="https://mvnrepository.com/artifact/com.microsoft.azure/azure-storage" TargetMode="External"/><Relationship Id="rId4" Type="http://schemas.openxmlformats.org/officeDocument/2006/relationships/hyperlink" Target="https://mvnrepository.com/artifact/com.microsoft.azure/azure-functions-archetype" TargetMode="External"/><Relationship Id="rId9" Type="http://schemas.openxmlformats.org/officeDocument/2006/relationships/hyperlink" Target="https://azure.microsoft.com/en-us/resources/videos/azure-friday-remote-debug-azure-functions-written-in-java-using-vs-cod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27.tiff"/><Relationship Id="rId18" Type="http://schemas.openxmlformats.org/officeDocument/2006/relationships/image" Target="../media/image32.tiff"/><Relationship Id="rId26" Type="http://schemas.openxmlformats.org/officeDocument/2006/relationships/image" Target="../media/image40.tiff"/><Relationship Id="rId39" Type="http://schemas.openxmlformats.org/officeDocument/2006/relationships/image" Target="../media/image53.tiff"/><Relationship Id="rId21" Type="http://schemas.openxmlformats.org/officeDocument/2006/relationships/image" Target="../media/image35.tiff"/><Relationship Id="rId34" Type="http://schemas.openxmlformats.org/officeDocument/2006/relationships/image" Target="../media/image48.png"/><Relationship Id="rId42" Type="http://schemas.openxmlformats.org/officeDocument/2006/relationships/image" Target="../media/image56.tiff"/><Relationship Id="rId7" Type="http://schemas.openxmlformats.org/officeDocument/2006/relationships/image" Target="../media/image21.tiff"/><Relationship Id="rId2" Type="http://schemas.openxmlformats.org/officeDocument/2006/relationships/notesSlide" Target="../notesSlides/notesSlide4.xml"/><Relationship Id="rId16" Type="http://schemas.openxmlformats.org/officeDocument/2006/relationships/image" Target="../media/image30.tiff"/><Relationship Id="rId29"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0.tiff"/><Relationship Id="rId11" Type="http://schemas.openxmlformats.org/officeDocument/2006/relationships/image" Target="../media/image25.tiff"/><Relationship Id="rId24" Type="http://schemas.openxmlformats.org/officeDocument/2006/relationships/image" Target="../media/image38.tiff"/><Relationship Id="rId32" Type="http://schemas.openxmlformats.org/officeDocument/2006/relationships/image" Target="../media/image46.png"/><Relationship Id="rId37" Type="http://schemas.openxmlformats.org/officeDocument/2006/relationships/image" Target="../media/image51.tiff"/><Relationship Id="rId40" Type="http://schemas.openxmlformats.org/officeDocument/2006/relationships/image" Target="../media/image54.tiff"/><Relationship Id="rId45" Type="http://schemas.openxmlformats.org/officeDocument/2006/relationships/image" Target="../media/image59.png"/><Relationship Id="rId5" Type="http://schemas.openxmlformats.org/officeDocument/2006/relationships/image" Target="../media/image19.tiff"/><Relationship Id="rId15" Type="http://schemas.openxmlformats.org/officeDocument/2006/relationships/image" Target="../media/image29.tiff"/><Relationship Id="rId23" Type="http://schemas.openxmlformats.org/officeDocument/2006/relationships/image" Target="../media/image37.tiff"/><Relationship Id="rId28" Type="http://schemas.openxmlformats.org/officeDocument/2006/relationships/image" Target="../media/image42.tiff"/><Relationship Id="rId36" Type="http://schemas.openxmlformats.org/officeDocument/2006/relationships/image" Target="../media/image50.tiff"/><Relationship Id="rId10" Type="http://schemas.openxmlformats.org/officeDocument/2006/relationships/image" Target="../media/image24.tiff"/><Relationship Id="rId19" Type="http://schemas.openxmlformats.org/officeDocument/2006/relationships/image" Target="../media/image33.tiff"/><Relationship Id="rId31" Type="http://schemas.openxmlformats.org/officeDocument/2006/relationships/image" Target="../media/image45.tiff"/><Relationship Id="rId44" Type="http://schemas.openxmlformats.org/officeDocument/2006/relationships/image" Target="../media/image58.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 Id="rId22" Type="http://schemas.openxmlformats.org/officeDocument/2006/relationships/image" Target="../media/image36.tiff"/><Relationship Id="rId27" Type="http://schemas.openxmlformats.org/officeDocument/2006/relationships/image" Target="../media/image41.tiff"/><Relationship Id="rId30" Type="http://schemas.openxmlformats.org/officeDocument/2006/relationships/image" Target="../media/image44.tiff"/><Relationship Id="rId35" Type="http://schemas.openxmlformats.org/officeDocument/2006/relationships/image" Target="../media/image49.tiff"/><Relationship Id="rId43" Type="http://schemas.openxmlformats.org/officeDocument/2006/relationships/image" Target="../media/image57.tiff"/><Relationship Id="rId8" Type="http://schemas.openxmlformats.org/officeDocument/2006/relationships/image" Target="../media/image22.tiff"/><Relationship Id="rId3" Type="http://schemas.openxmlformats.org/officeDocument/2006/relationships/image" Target="../media/image17.tiff"/><Relationship Id="rId12" Type="http://schemas.openxmlformats.org/officeDocument/2006/relationships/image" Target="../media/image26.tiff"/><Relationship Id="rId17" Type="http://schemas.openxmlformats.org/officeDocument/2006/relationships/image" Target="../media/image31.tiff"/><Relationship Id="rId25" Type="http://schemas.openxmlformats.org/officeDocument/2006/relationships/image" Target="../media/image39.tiff"/><Relationship Id="rId33" Type="http://schemas.openxmlformats.org/officeDocument/2006/relationships/image" Target="../media/image47.tiff"/><Relationship Id="rId38" Type="http://schemas.openxmlformats.org/officeDocument/2006/relationships/image" Target="../media/image52.tiff"/><Relationship Id="rId46" Type="http://schemas.openxmlformats.org/officeDocument/2006/relationships/image" Target="../media/image60.svg"/><Relationship Id="rId20" Type="http://schemas.openxmlformats.org/officeDocument/2006/relationships/image" Target="../media/image34.tiff"/><Relationship Id="rId41"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7.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dirty="0">
                <a:solidFill>
                  <a:schemeClr val="tx1"/>
                </a:solidFill>
              </a:rPr>
              <a:t>Sydney Kotlin Meetup</a:t>
            </a:r>
            <a:br>
              <a:rPr lang="en-US" dirty="0">
                <a:solidFill>
                  <a:schemeClr val="tx1"/>
                </a:solidFill>
              </a:rPr>
            </a:br>
            <a:br>
              <a:rPr lang="en-US" sz="3200" dirty="0">
                <a:solidFill>
                  <a:schemeClr val="tx1"/>
                </a:solidFill>
              </a:rPr>
            </a:br>
            <a:r>
              <a:rPr lang="en-US" sz="3200" dirty="0">
                <a:solidFill>
                  <a:srgbClr val="FFFFFF"/>
                </a:solidFill>
              </a:rPr>
              <a:t>Building an End to End Secure, Scalable IoT Serverless Solution</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dirty="0">
                <a:solidFill>
                  <a:schemeClr val="tx1"/>
                </a:solidFill>
                <a:latin typeface="Segoe UI"/>
                <a:cs typeface="Segoe UI" panose="020B0502040204020203" pitchFamily="34" charset="0"/>
              </a:rPr>
              <a:t>Dave Glover,</a:t>
            </a:r>
          </a:p>
          <a:p>
            <a:pPr lvl="0" defTabSz="951304">
              <a:lnSpc>
                <a:spcPct val="100000"/>
              </a:lnSpc>
            </a:pPr>
            <a:r>
              <a:rPr lang="en-US" sz="2040" dirty="0">
                <a:solidFill>
                  <a:schemeClr val="tx1"/>
                </a:solidFill>
                <a:latin typeface="Segoe UI"/>
                <a:cs typeface="Segoe UI" panose="020B0502040204020203" pitchFamily="34" charset="0"/>
              </a:rPr>
              <a:t>Microsoft Australia</a:t>
            </a:r>
          </a:p>
          <a:p>
            <a:pPr lvl="0" defTabSz="951304">
              <a:lnSpc>
                <a:spcPct val="100000"/>
              </a:lnSpc>
            </a:pPr>
            <a:r>
              <a:rPr lang="en-US" sz="2040" dirty="0">
                <a:solidFill>
                  <a:schemeClr val="tx1"/>
                </a:solidFill>
                <a:latin typeface="Segoe UI"/>
                <a:cs typeface="Segoe UI" panose="020B0502040204020203" pitchFamily="34" charset="0"/>
              </a:rPr>
              <a:t>Cloud Advocate </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US" sz="2040" dirty="0">
                <a:solidFill>
                  <a:schemeClr val="tx1"/>
                </a:solidFill>
                <a:latin typeface="Segoe UI"/>
                <a:cs typeface="Segoe UI" panose="020B0502040204020203" pitchFamily="34" charset="0"/>
              </a:rPr>
              <a:t>Follow me </a:t>
            </a:r>
            <a:r>
              <a:rPr lang="en-US" sz="2040" b="1" dirty="0">
                <a:solidFill>
                  <a:srgbClr val="FFC000"/>
                </a:solidFill>
                <a:latin typeface="Segoe UI"/>
                <a:cs typeface="Segoe UI" panose="020B0502040204020203" pitchFamily="34" charset="0"/>
              </a:rPr>
              <a:t>@dglover</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AU" sz="2040" dirty="0">
                <a:solidFill>
                  <a:schemeClr val="tx1"/>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https://github.com/gloveboxes/iot-ttn-kotlin-azure-functions</a:t>
            </a:r>
            <a:endParaRPr lang="en-US" sz="2040" dirty="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3155403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F0B-1A53-43AD-93CC-19B55D97E351}"/>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Demo</a:t>
            </a:r>
          </a:p>
        </p:txBody>
      </p:sp>
      <p:sp>
        <p:nvSpPr>
          <p:cNvPr id="6" name="Text Placeholder 5">
            <a:extLst>
              <a:ext uri="{FF2B5EF4-FFF2-40B4-BE49-F238E27FC236}">
                <a16:creationId xmlns:a16="http://schemas.microsoft.com/office/drawing/2014/main" id="{D048832C-9E8F-4B45-B2EA-D1A44B930A7E}"/>
              </a:ext>
            </a:extLst>
          </p:cNvPr>
          <p:cNvSpPr>
            <a:spLocks noGrp="1"/>
          </p:cNvSpPr>
          <p:nvPr>
            <p:ph type="body" sz="quarter" idx="10"/>
          </p:nvPr>
        </p:nvSpPr>
        <p:spPr>
          <a:xfrm>
            <a:off x="5075810" y="983065"/>
            <a:ext cx="6505657" cy="5028394"/>
          </a:xfrm>
        </p:spPr>
        <p:txBody>
          <a:bodyPr vert="horz" lIns="91440" tIns="45720" rIns="91440" bIns="45720" rtlCol="0" anchor="ctr">
            <a:normAutofit/>
          </a:bodyPr>
          <a:lstStyle/>
          <a:p>
            <a:pPr indent="-228600" defTabSz="914400"/>
            <a:r>
              <a:rPr lang="en-US" sz="2400" dirty="0"/>
              <a:t>Creating an Azure Function with IntelliJ</a:t>
            </a:r>
          </a:p>
          <a:p>
            <a:pPr lvl="1" indent="-228600" defTabSz="914400"/>
            <a:r>
              <a:rPr lang="en-US" sz="2400" dirty="0"/>
              <a:t>Adding Maven Archetype</a:t>
            </a:r>
          </a:p>
          <a:p>
            <a:pPr lvl="1" indent="-228600" defTabSz="914400"/>
            <a:r>
              <a:rPr lang="en-US" sz="2400" dirty="0" err="1"/>
              <a:t>Azure-Function:Add</a:t>
            </a:r>
            <a:endParaRPr lang="en-US" sz="2400" dirty="0"/>
          </a:p>
          <a:p>
            <a:pPr lvl="1" defTabSz="914400"/>
            <a:r>
              <a:rPr lang="en-US" sz="2400">
                <a:cs typeface="Segoe UI Semilight"/>
              </a:rPr>
              <a:t>Convert to Kotlin</a:t>
            </a:r>
            <a:endParaRPr lang="en-US" sz="2400" dirty="0"/>
          </a:p>
          <a:p>
            <a:pPr lvl="1" indent="-228600" defTabSz="914400"/>
            <a:r>
              <a:rPr lang="en-US" sz="2400" dirty="0" err="1"/>
              <a:t>Azure-Function:Run</a:t>
            </a:r>
            <a:endParaRPr lang="en-US" sz="2400" dirty="0"/>
          </a:p>
          <a:p>
            <a:pPr lvl="2" defTabSz="914400"/>
            <a:r>
              <a:rPr lang="en-US" sz="2000">
                <a:solidFill>
                  <a:schemeClr val="tx2"/>
                </a:solidFill>
                <a:cs typeface="Segoe UI Semilight"/>
              </a:rPr>
              <a:t>-DenableDebug</a:t>
            </a:r>
            <a:endParaRPr lang="en-US" sz="2000" dirty="0">
              <a:solidFill>
                <a:schemeClr val="tx2"/>
              </a:solidFill>
              <a:cs typeface="Segoe UI Semilight"/>
            </a:endParaRPr>
          </a:p>
          <a:p>
            <a:pPr lvl="1" indent="-228600" defTabSz="914400"/>
            <a:r>
              <a:rPr lang="en-US" sz="2400" dirty="0">
                <a:hlinkClick r:id="rId2"/>
              </a:rPr>
              <a:t>Raspberry Pi Simulator</a:t>
            </a:r>
            <a:endParaRPr lang="en-US" sz="2400" dirty="0"/>
          </a:p>
        </p:txBody>
      </p:sp>
    </p:spTree>
    <p:extLst>
      <p:ext uri="{BB962C8B-B14F-4D97-AF65-F5344CB8AC3E}">
        <p14:creationId xmlns:p14="http://schemas.microsoft.com/office/powerpoint/2010/main" val="30571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828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B220C-8D6B-42BD-995E-ECF7CFB10860}"/>
              </a:ext>
            </a:extLst>
          </p:cNvPr>
          <p:cNvSpPr>
            <a:spLocks noGrp="1"/>
          </p:cNvSpPr>
          <p:nvPr>
            <p:ph type="title"/>
          </p:nvPr>
        </p:nvSpPr>
        <p:spPr>
          <a:xfrm rot="16200000">
            <a:off x="-1743076" y="3038474"/>
            <a:ext cx="5105402" cy="917575"/>
          </a:xfrm>
        </p:spPr>
        <p:txBody>
          <a:bodyPr/>
          <a:lstStyle/>
          <a:p>
            <a:pPr algn="ctr"/>
            <a:r>
              <a:rPr lang="en-AU" dirty="0" err="1"/>
              <a:t>SignalR</a:t>
            </a:r>
            <a:r>
              <a:rPr lang="en-AU" dirty="0"/>
              <a:t> in Actions</a:t>
            </a:r>
          </a:p>
        </p:txBody>
      </p:sp>
      <p:pic>
        <p:nvPicPr>
          <p:cNvPr id="4" name="Picture 3" descr="A screenshot of a cell phone&#10;&#10;Description automatically generated">
            <a:extLst>
              <a:ext uri="{FF2B5EF4-FFF2-40B4-BE49-F238E27FC236}">
                <a16:creationId xmlns:a16="http://schemas.microsoft.com/office/drawing/2014/main" id="{9B4AC974-6F83-4E74-BD89-D3A5977122B7}"/>
              </a:ext>
            </a:extLst>
          </p:cNvPr>
          <p:cNvPicPr>
            <a:picLocks noChangeAspect="1"/>
          </p:cNvPicPr>
          <p:nvPr/>
        </p:nvPicPr>
        <p:blipFill>
          <a:blip r:embed="rId2"/>
          <a:stretch>
            <a:fillRect/>
          </a:stretch>
        </p:blipFill>
        <p:spPr>
          <a:xfrm>
            <a:off x="2633852" y="2947"/>
            <a:ext cx="9802623" cy="6991577"/>
          </a:xfrm>
          <a:prstGeom prst="rect">
            <a:avLst/>
          </a:prstGeom>
        </p:spPr>
      </p:pic>
    </p:spTree>
    <p:extLst>
      <p:ext uri="{BB962C8B-B14F-4D97-AF65-F5344CB8AC3E}">
        <p14:creationId xmlns:p14="http://schemas.microsoft.com/office/powerpoint/2010/main" val="26949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nect Raspberry Pi web simulator to Azure IoT Hub">
            <a:extLst>
              <a:ext uri="{FF2B5EF4-FFF2-40B4-BE49-F238E27FC236}">
                <a16:creationId xmlns:a16="http://schemas.microsoft.com/office/drawing/2014/main" id="{5BFB2F53-BC58-45D2-8664-EA9A51E83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857"/>
          <a:stretch/>
        </p:blipFill>
        <p:spPr bwMode="auto">
          <a:xfrm rot="16200000">
            <a:off x="-105052" y="3292310"/>
            <a:ext cx="1200056" cy="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94-3BEA-4BBF-9542-7BA6244D7500}"/>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60E1BF85-B62C-4580-8D7E-B8D532FE5E7C}"/>
              </a:ext>
            </a:extLst>
          </p:cNvPr>
          <p:cNvSpPr>
            <a:spLocks noGrp="1"/>
          </p:cNvSpPr>
          <p:nvPr>
            <p:ph type="body" sz="quarter" idx="10"/>
          </p:nvPr>
        </p:nvSpPr>
        <p:spPr>
          <a:xfrm>
            <a:off x="274702" y="1211287"/>
            <a:ext cx="11888787" cy="1292662"/>
          </a:xfrm>
        </p:spPr>
        <p:txBody>
          <a:bodyPr/>
          <a:lstStyle/>
          <a:p>
            <a:r>
              <a:rPr lang="en-AU" dirty="0" err="1"/>
              <a:t>SignalR</a:t>
            </a:r>
            <a:r>
              <a:rPr lang="en-AU" dirty="0"/>
              <a:t> Trigger</a:t>
            </a:r>
          </a:p>
          <a:p>
            <a:r>
              <a:rPr lang="en-AU" dirty="0"/>
              <a:t>Azure Storage Static Websites and Single Page Apps</a:t>
            </a:r>
          </a:p>
        </p:txBody>
      </p:sp>
    </p:spTree>
    <p:extLst>
      <p:ext uri="{BB962C8B-B14F-4D97-AF65-F5344CB8AC3E}">
        <p14:creationId xmlns:p14="http://schemas.microsoft.com/office/powerpoint/2010/main" val="24756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dirty="0"/>
              <a:t>Session Summary</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26489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map&#10;&#10;Description automatically generated">
            <a:extLst>
              <a:ext uri="{FF2B5EF4-FFF2-40B4-BE49-F238E27FC236}">
                <a16:creationId xmlns:a16="http://schemas.microsoft.com/office/drawing/2014/main" id="{E3616A8D-4A29-4B3C-BABD-AFB6A6892FD7}"/>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5638799" cy="1295400"/>
          </a:xfrm>
        </p:spPr>
        <p:txBody>
          <a:bodyPr/>
          <a:lstStyle/>
          <a:p>
            <a:r>
              <a:rPr lang="en-US" sz="7200" dirty="0"/>
              <a:t>Agenda</a:t>
            </a:r>
            <a:br>
              <a:rPr lang="en-US" sz="7200" dirty="0"/>
            </a:br>
            <a:br>
              <a:rPr lang="en-US" sz="7200" dirty="0"/>
            </a:br>
            <a:br>
              <a:rPr lang="en-US" sz="7200" dirty="0"/>
            </a:br>
            <a:endParaRPr lang="en-US" sz="7200" dirty="0"/>
          </a:p>
        </p:txBody>
      </p:sp>
      <p:sp>
        <p:nvSpPr>
          <p:cNvPr id="3" name="TextBox 2">
            <a:extLst>
              <a:ext uri="{FF2B5EF4-FFF2-40B4-BE49-F238E27FC236}">
                <a16:creationId xmlns:a16="http://schemas.microsoft.com/office/drawing/2014/main" id="{46717A06-9921-46A3-A9D6-354161F06D19}"/>
              </a:ext>
            </a:extLst>
          </p:cNvPr>
          <p:cNvSpPr txBox="1"/>
          <p:nvPr/>
        </p:nvSpPr>
        <p:spPr>
          <a:xfrm>
            <a:off x="503237" y="2201862"/>
            <a:ext cx="5334000" cy="259763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dirty="0"/>
              <a:t>Solution Overview</a:t>
            </a:r>
          </a:p>
          <a:p>
            <a:pPr marL="342900" indent="-342900">
              <a:lnSpc>
                <a:spcPct val="90000"/>
              </a:lnSpc>
              <a:spcAft>
                <a:spcPts val="600"/>
              </a:spcAft>
              <a:buFont typeface="Arial" panose="020B0604020202020204" pitchFamily="34" charset="0"/>
              <a:buChar char="•"/>
            </a:pPr>
            <a:r>
              <a:rPr lang="en-US" sz="2400" dirty="0"/>
              <a:t>Azure Java/Kotlin Support</a:t>
            </a:r>
            <a:endParaRPr lang="en-US" sz="2400" dirty="0">
              <a:cs typeface="Segoe UI Semiligh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Serverless with Functions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Real-time communications with web apps and </a:t>
            </a:r>
            <a:r>
              <a:rPr lang="en-US" sz="2400" dirty="0" err="1">
                <a:gradFill>
                  <a:gsLst>
                    <a:gs pos="2917">
                      <a:schemeClr val="tx1"/>
                    </a:gs>
                    <a:gs pos="30000">
                      <a:schemeClr val="tx1"/>
                    </a:gs>
                  </a:gsLst>
                  <a:lin ang="5400000" scaled="0"/>
                </a:gradFill>
              </a:rPr>
              <a:t>SignalR</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Storage and Static Websites</a:t>
            </a: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dirty="0"/>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6777240"/>
          </a:xfrm>
        </p:spPr>
        <p:txBody>
          <a:bodyPr/>
          <a:lstStyle/>
          <a:p>
            <a:r>
              <a:rPr lang="en-US" dirty="0">
                <a:hlinkClick r:id="rId2"/>
              </a:rPr>
              <a:t>Create your first Azure function with Java and IntelliJ</a:t>
            </a:r>
            <a:endParaRPr lang="en-US" dirty="0"/>
          </a:p>
          <a:p>
            <a:r>
              <a:rPr lang="en-US" dirty="0">
                <a:hlinkClick r:id="rId3"/>
              </a:rPr>
              <a:t>Create your first function with Java and Maven</a:t>
            </a:r>
            <a:endParaRPr lang="en-US" dirty="0"/>
          </a:p>
          <a:p>
            <a:r>
              <a:rPr lang="en-US" dirty="0">
                <a:hlinkClick r:id="rId4"/>
              </a:rPr>
              <a:t>Maven Archetype For Azure Functions</a:t>
            </a:r>
            <a:endParaRPr lang="en-AU" dirty="0"/>
          </a:p>
          <a:p>
            <a:r>
              <a:rPr lang="en-US" dirty="0">
                <a:hlinkClick r:id="rId5"/>
              </a:rPr>
              <a:t>Microsoft Azure Storage Client SDK</a:t>
            </a:r>
            <a:endParaRPr lang="en-US" dirty="0"/>
          </a:p>
          <a:p>
            <a:r>
              <a:rPr lang="en-US" dirty="0">
                <a:hlinkClick r:id="rId6"/>
              </a:rPr>
              <a:t>Azure </a:t>
            </a:r>
            <a:r>
              <a:rPr lang="en-US" dirty="0" err="1">
                <a:hlinkClick r:id="rId6"/>
              </a:rPr>
              <a:t>SignalR</a:t>
            </a:r>
            <a:r>
              <a:rPr lang="en-US" dirty="0">
                <a:hlinkClick r:id="rId6"/>
              </a:rPr>
              <a:t> Service Documentation</a:t>
            </a:r>
            <a:endParaRPr lang="en-US" dirty="0"/>
          </a:p>
          <a:p>
            <a:r>
              <a:rPr lang="en-US" dirty="0">
                <a:hlinkClick r:id="rId7"/>
              </a:rPr>
              <a:t>Static website hosting in Azure Storage</a:t>
            </a:r>
            <a:endParaRPr lang="en-US" dirty="0"/>
          </a:p>
          <a:p>
            <a:r>
              <a:rPr lang="en-US" dirty="0">
                <a:hlinkClick r:id="rId8"/>
              </a:rPr>
              <a:t>Demoed Solution on GitHub </a:t>
            </a:r>
            <a:r>
              <a:rPr lang="en-US" dirty="0"/>
              <a:t>(gloveboxes)</a:t>
            </a:r>
          </a:p>
          <a:p>
            <a:r>
              <a:rPr lang="en-AU" dirty="0">
                <a:hlinkClick r:id="rId9"/>
              </a:rPr>
              <a:t>Remote Debugging Java Azure Functions</a:t>
            </a:r>
            <a:endParaRPr lang="en-AU" dirty="0"/>
          </a:p>
          <a:p>
            <a:endParaRPr lang="en-US" dirty="0"/>
          </a:p>
          <a:p>
            <a:endParaRPr lang="en-US" dirty="0"/>
          </a:p>
          <a:p>
            <a:pPr marL="0" indent="0">
              <a:buNone/>
            </a:pPr>
            <a:endParaRPr lang="en-AU" dirty="0"/>
          </a:p>
        </p:txBody>
      </p:sp>
    </p:spTree>
    <p:extLst>
      <p:ext uri="{BB962C8B-B14F-4D97-AF65-F5344CB8AC3E}">
        <p14:creationId xmlns:p14="http://schemas.microsoft.com/office/powerpoint/2010/main" val="11700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31826-264D-481E-83CF-3913185B8221}"/>
              </a:ext>
            </a:extLst>
          </p:cNvPr>
          <p:cNvPicPr>
            <a:picLocks noChangeAspect="1"/>
          </p:cNvPicPr>
          <p:nvPr/>
        </p:nvPicPr>
        <p:blipFill>
          <a:blip r:embed="rId3"/>
          <a:stretch>
            <a:fillRect/>
          </a:stretch>
        </p:blipFill>
        <p:spPr>
          <a:xfrm>
            <a:off x="0" y="0"/>
            <a:ext cx="12419490" cy="6011862"/>
          </a:xfrm>
          <a:prstGeom prst="rect">
            <a:avLst/>
          </a:prstGeom>
        </p:spPr>
      </p:pic>
      <p:sp>
        <p:nvSpPr>
          <p:cNvPr id="213" name="TextBox 212">
            <a:extLst>
              <a:ext uri="{FF2B5EF4-FFF2-40B4-BE49-F238E27FC236}">
                <a16:creationId xmlns:a16="http://schemas.microsoft.com/office/drawing/2014/main" id="{23973576-A92C-4E3C-8CC6-BE2C7FC64727}"/>
              </a:ext>
            </a:extLst>
          </p:cNvPr>
          <p:cNvSpPr txBox="1"/>
          <p:nvPr/>
        </p:nvSpPr>
        <p:spPr>
          <a:xfrm>
            <a:off x="298232" y="4564062"/>
            <a:ext cx="2808782" cy="2697662"/>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effectLst/>
                <a:uLnTx/>
                <a:uFillTx/>
                <a:latin typeface="Segoe UI Semilight"/>
                <a:cs typeface="Segoe UI Semilight" panose="020B0402040204020203" pitchFamily="34" charset="0"/>
              </a:rPr>
              <a:t>54</a:t>
            </a:r>
            <a:r>
              <a:rPr kumimoji="0" lang="en-US" sz="16930" b="0" i="0" u="none" strike="noStrike" kern="0" cap="none" spc="-800" normalizeH="0" baseline="0" noProof="0" dirty="0">
                <a:ln>
                  <a:noFill/>
                </a:ln>
                <a:effectLst/>
                <a:uLnTx/>
                <a:uFillTx/>
                <a:latin typeface="Segoe UI Semibold" panose="020B0702040204020203" pitchFamily="34" charset="0"/>
                <a:cs typeface="Segoe UI Semibold" panose="020B0702040204020203" pitchFamily="34" charset="0"/>
              </a:rPr>
              <a:t> </a:t>
            </a:r>
            <a:endParaRPr kumimoji="0" lang="en-US" sz="4896" b="0" i="0" u="none" strike="noStrike" kern="0" cap="none" spc="-800" normalizeH="0" baseline="0" noProof="0" dirty="0">
              <a:ln>
                <a:noFill/>
              </a:ln>
              <a:effectLst/>
              <a:uLnTx/>
              <a:uFillTx/>
              <a:latin typeface="Segoe UI Semilight"/>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6179029"/>
            <a:ext cx="4275529"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Azure regions in</a:t>
            </a:r>
          </a:p>
        </p:txBody>
      </p:sp>
      <p:sp>
        <p:nvSpPr>
          <p:cNvPr id="254" name="Rectangle 253">
            <a:extLst>
              <a:ext uri="{FF2B5EF4-FFF2-40B4-BE49-F238E27FC236}">
                <a16:creationId xmlns:a16="http://schemas.microsoft.com/office/drawing/2014/main" id="{B80E628C-06B2-4F77-B496-AF62F82EF845}"/>
              </a:ext>
            </a:extLst>
          </p:cNvPr>
          <p:cNvSpPr/>
          <p:nvPr/>
        </p:nvSpPr>
        <p:spPr>
          <a:xfrm>
            <a:off x="8785924" y="6200800"/>
            <a:ext cx="2371162"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lang="en-US" sz="4488" kern="0" dirty="0">
                <a:latin typeface="Segoe UI Light" panose="020B0502040204020203" pitchFamily="34" charset="0"/>
                <a:cs typeface="Segoe UI Light" panose="020B0502040204020203" pitchFamily="34" charset="0"/>
              </a:rPr>
              <a:t>countries</a:t>
            </a:r>
            <a:endPar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56" name="TextBox 255">
            <a:extLst>
              <a:ext uri="{FF2B5EF4-FFF2-40B4-BE49-F238E27FC236}">
                <a16:creationId xmlns:a16="http://schemas.microsoft.com/office/drawing/2014/main" id="{E5782F35-C662-4F5F-BB5C-3975868FDD3E}"/>
              </a:ext>
            </a:extLst>
          </p:cNvPr>
          <p:cNvSpPr txBox="1"/>
          <p:nvPr/>
        </p:nvSpPr>
        <p:spPr>
          <a:xfrm>
            <a:off x="6913500" y="5411514"/>
            <a:ext cx="1699504" cy="160043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800" b="0" i="0" u="none" strike="noStrike" kern="0" cap="none" spc="-800" normalizeH="0" baseline="0" noProof="0" dirty="0">
                <a:ln>
                  <a:noFill/>
                </a:ln>
                <a:effectLst/>
                <a:uLnTx/>
                <a:uFillTx/>
                <a:latin typeface="Segoe UI Semilight"/>
                <a:cs typeface="Segoe UI Semilight" panose="020B0402040204020203" pitchFamily="34" charset="0"/>
              </a:rPr>
              <a:t>140</a:t>
            </a:r>
            <a:endParaRPr kumimoji="0" lang="en-US" sz="4000" b="0" i="0" u="none" strike="noStrike" kern="0" cap="none" spc="-800" normalizeH="0" baseline="0" noProof="0" dirty="0">
              <a:ln>
                <a:noFill/>
              </a:ln>
              <a:effectLst/>
              <a:uLnTx/>
              <a:uFillTx/>
              <a:latin typeface="Segoe UI Semilight"/>
              <a:cs typeface="Segoe UI Semilight" panose="020B0402040204020203" pitchFamily="34" charset="0"/>
            </a:endParaRPr>
          </a:p>
        </p:txBody>
      </p:sp>
    </p:spTree>
    <p:extLst>
      <p:ext uri="{BB962C8B-B14F-4D97-AF65-F5344CB8AC3E}">
        <p14:creationId xmlns:p14="http://schemas.microsoft.com/office/powerpoint/2010/main" val="36802132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dirty="0"/>
              <a:t>Serverless &amp; Kotlin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200329"/>
          </a:xfrm>
          <a:prstGeom prst="rect">
            <a:avLst/>
          </a:prstGeom>
        </p:spPr>
        <p:txBody>
          <a:bodyPr wrap="square">
            <a:spAutoFit/>
          </a:bodyPr>
          <a:lstStyle/>
          <a:p>
            <a:r>
              <a:rPr lang="en-AU" sz="2400" dirty="0"/>
              <a:t>Simulated Raspberry Pi</a:t>
            </a:r>
          </a:p>
          <a:p>
            <a:r>
              <a:rPr lang="en-AU" sz="2400" dirty="0"/>
              <a:t>(Azure IoT Hub)</a:t>
            </a:r>
            <a:endParaRPr lang="en-AU" sz="2000" dirty="0"/>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nect Raspberry Pi web simulator to Azure IoT Hub">
            <a:extLst>
              <a:ext uri="{FF2B5EF4-FFF2-40B4-BE49-F238E27FC236}">
                <a16:creationId xmlns:a16="http://schemas.microsoft.com/office/drawing/2014/main" id="{BC9C344B-EDAE-4001-9B1E-044F3F6A3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57"/>
          <a:stretch/>
        </p:blipFill>
        <p:spPr bwMode="auto">
          <a:xfrm>
            <a:off x="274639" y="3237611"/>
            <a:ext cx="274319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7707F-6D96-4299-A39C-87E403FBF324}"/>
              </a:ext>
            </a:extLst>
          </p:cNvPr>
          <p:cNvPicPr>
            <a:picLocks noChangeAspect="1"/>
          </p:cNvPicPr>
          <p:nvPr/>
        </p:nvPicPr>
        <p:blipFill>
          <a:blip r:embed="rId4"/>
          <a:stretch>
            <a:fillRect/>
          </a:stretch>
        </p:blipFill>
        <p:spPr>
          <a:xfrm>
            <a:off x="8529315" y="3344862"/>
            <a:ext cx="2726719" cy="1600200"/>
          </a:xfrm>
          <a:prstGeom prst="rect">
            <a:avLst/>
          </a:prstGeom>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Java Cloud Native on Azure – Landscape</a:t>
            </a:r>
          </a:p>
        </p:txBody>
      </p:sp>
      <p:sp>
        <p:nvSpPr>
          <p:cNvPr id="4" name="Rectangle 3">
            <a:extLst>
              <a:ext uri="{FF2B5EF4-FFF2-40B4-BE49-F238E27FC236}">
                <a16:creationId xmlns:a16="http://schemas.microsoft.com/office/drawing/2014/main" id="{1CDA58CB-0F0E-0443-B024-3ED857258104}"/>
              </a:ext>
            </a:extLst>
          </p:cNvPr>
          <p:cNvSpPr/>
          <p:nvPr/>
        </p:nvSpPr>
        <p:spPr>
          <a:xfrm>
            <a:off x="465959" y="4603130"/>
            <a:ext cx="53728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IaaS – Linux Distributions</a:t>
            </a:r>
          </a:p>
        </p:txBody>
      </p:sp>
      <p:pic>
        <p:nvPicPr>
          <p:cNvPr id="8" name="Picture 7">
            <a:extLst>
              <a:ext uri="{FF2B5EF4-FFF2-40B4-BE49-F238E27FC236}">
                <a16:creationId xmlns:a16="http://schemas.microsoft.com/office/drawing/2014/main" id="{79403E6F-C945-8B4D-B13B-991FEAF5B53A}"/>
              </a:ext>
            </a:extLst>
          </p:cNvPr>
          <p:cNvPicPr>
            <a:picLocks noChangeAspect="1"/>
          </p:cNvPicPr>
          <p:nvPr/>
        </p:nvPicPr>
        <p:blipFill>
          <a:blip r:embed="rId3"/>
          <a:stretch>
            <a:fillRect/>
          </a:stretch>
        </p:blipFill>
        <p:spPr>
          <a:xfrm>
            <a:off x="470996" y="5183353"/>
            <a:ext cx="1248184" cy="471014"/>
          </a:xfrm>
          <a:prstGeom prst="rect">
            <a:avLst/>
          </a:prstGeom>
        </p:spPr>
      </p:pic>
      <p:pic>
        <p:nvPicPr>
          <p:cNvPr id="9" name="Picture 8">
            <a:extLst>
              <a:ext uri="{FF2B5EF4-FFF2-40B4-BE49-F238E27FC236}">
                <a16:creationId xmlns:a16="http://schemas.microsoft.com/office/drawing/2014/main" id="{5D27D77A-9A21-A449-A6CA-5EC85F96A9E2}"/>
              </a:ext>
            </a:extLst>
          </p:cNvPr>
          <p:cNvPicPr>
            <a:picLocks noChangeAspect="1"/>
          </p:cNvPicPr>
          <p:nvPr/>
        </p:nvPicPr>
        <p:blipFill rotWithShape="1">
          <a:blip r:embed="rId4"/>
          <a:srcRect l="5098"/>
          <a:stretch/>
        </p:blipFill>
        <p:spPr>
          <a:xfrm>
            <a:off x="365067" y="5785644"/>
            <a:ext cx="1737254" cy="797316"/>
          </a:xfrm>
          <a:prstGeom prst="rect">
            <a:avLst/>
          </a:prstGeom>
        </p:spPr>
      </p:pic>
      <p:pic>
        <p:nvPicPr>
          <p:cNvPr id="11" name="Picture 10">
            <a:extLst>
              <a:ext uri="{FF2B5EF4-FFF2-40B4-BE49-F238E27FC236}">
                <a16:creationId xmlns:a16="http://schemas.microsoft.com/office/drawing/2014/main" id="{EEE7F707-73E1-F042-ADC7-B5FDAD6A50BD}"/>
              </a:ext>
            </a:extLst>
          </p:cNvPr>
          <p:cNvPicPr>
            <a:picLocks noChangeAspect="1"/>
          </p:cNvPicPr>
          <p:nvPr/>
        </p:nvPicPr>
        <p:blipFill>
          <a:blip r:embed="rId5"/>
          <a:stretch>
            <a:fillRect/>
          </a:stretch>
        </p:blipFill>
        <p:spPr>
          <a:xfrm>
            <a:off x="2209821" y="5925314"/>
            <a:ext cx="1118943" cy="517976"/>
          </a:xfrm>
          <a:prstGeom prst="rect">
            <a:avLst/>
          </a:prstGeom>
        </p:spPr>
      </p:pic>
      <p:pic>
        <p:nvPicPr>
          <p:cNvPr id="15" name="Picture 14">
            <a:extLst>
              <a:ext uri="{FF2B5EF4-FFF2-40B4-BE49-F238E27FC236}">
                <a16:creationId xmlns:a16="http://schemas.microsoft.com/office/drawing/2014/main" id="{75FC764D-2415-8142-B718-9B61D07A0933}"/>
              </a:ext>
            </a:extLst>
          </p:cNvPr>
          <p:cNvPicPr>
            <a:picLocks noChangeAspect="1"/>
          </p:cNvPicPr>
          <p:nvPr/>
        </p:nvPicPr>
        <p:blipFill>
          <a:blip r:embed="rId6"/>
          <a:stretch>
            <a:fillRect/>
          </a:stretch>
        </p:blipFill>
        <p:spPr>
          <a:xfrm>
            <a:off x="3608916" y="5043676"/>
            <a:ext cx="1943967" cy="750371"/>
          </a:xfrm>
          <a:prstGeom prst="rect">
            <a:avLst/>
          </a:prstGeom>
        </p:spPr>
      </p:pic>
      <p:sp>
        <p:nvSpPr>
          <p:cNvPr id="17" name="Rectangle 16">
            <a:extLst>
              <a:ext uri="{FF2B5EF4-FFF2-40B4-BE49-F238E27FC236}">
                <a16:creationId xmlns:a16="http://schemas.microsoft.com/office/drawing/2014/main" id="{78E619A9-314D-254E-9D6A-BA51539D1598}"/>
              </a:ext>
            </a:extLst>
          </p:cNvPr>
          <p:cNvSpPr/>
          <p:nvPr/>
        </p:nvSpPr>
        <p:spPr>
          <a:xfrm>
            <a:off x="465959" y="3157188"/>
            <a:ext cx="3002443"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Multi-Cloud Platforms</a:t>
            </a:r>
          </a:p>
        </p:txBody>
      </p:sp>
      <p:pic>
        <p:nvPicPr>
          <p:cNvPr id="18" name="Picture 17">
            <a:extLst>
              <a:ext uri="{FF2B5EF4-FFF2-40B4-BE49-F238E27FC236}">
                <a16:creationId xmlns:a16="http://schemas.microsoft.com/office/drawing/2014/main" id="{07E8BBB4-6B5A-9B4D-A951-EC5F8E5B4CE7}"/>
              </a:ext>
            </a:extLst>
          </p:cNvPr>
          <p:cNvPicPr>
            <a:picLocks noChangeAspect="1"/>
          </p:cNvPicPr>
          <p:nvPr/>
        </p:nvPicPr>
        <p:blipFill>
          <a:blip r:embed="rId7"/>
          <a:stretch>
            <a:fillRect/>
          </a:stretch>
        </p:blipFill>
        <p:spPr>
          <a:xfrm>
            <a:off x="504048" y="3618792"/>
            <a:ext cx="1232514" cy="753204"/>
          </a:xfrm>
          <a:prstGeom prst="rect">
            <a:avLst/>
          </a:prstGeom>
        </p:spPr>
      </p:pic>
      <p:sp>
        <p:nvSpPr>
          <p:cNvPr id="22" name="Rectangle 21">
            <a:extLst>
              <a:ext uri="{FF2B5EF4-FFF2-40B4-BE49-F238E27FC236}">
                <a16:creationId xmlns:a16="http://schemas.microsoft.com/office/drawing/2014/main" id="{9B69CC59-5078-7B42-85C0-91C9583C21AD}"/>
              </a:ext>
            </a:extLst>
          </p:cNvPr>
          <p:cNvSpPr/>
          <p:nvPr/>
        </p:nvSpPr>
        <p:spPr>
          <a:xfrm>
            <a:off x="6974136" y="3157188"/>
            <a:ext cx="2181777"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Tools</a:t>
            </a:r>
          </a:p>
        </p:txBody>
      </p:sp>
      <p:pic>
        <p:nvPicPr>
          <p:cNvPr id="23" name="Picture 22">
            <a:extLst>
              <a:ext uri="{FF2B5EF4-FFF2-40B4-BE49-F238E27FC236}">
                <a16:creationId xmlns:a16="http://schemas.microsoft.com/office/drawing/2014/main" id="{51B7C742-972A-CE4E-AB56-5B3ED3FD29E6}"/>
              </a:ext>
            </a:extLst>
          </p:cNvPr>
          <p:cNvPicPr>
            <a:picLocks noChangeAspect="1"/>
          </p:cNvPicPr>
          <p:nvPr/>
        </p:nvPicPr>
        <p:blipFill rotWithShape="1">
          <a:blip r:embed="rId8"/>
          <a:srcRect r="73384" b="4348"/>
          <a:stretch/>
        </p:blipFill>
        <p:spPr>
          <a:xfrm>
            <a:off x="7078932" y="3568137"/>
            <a:ext cx="555616" cy="469240"/>
          </a:xfrm>
          <a:prstGeom prst="rect">
            <a:avLst/>
          </a:prstGeom>
        </p:spPr>
      </p:pic>
      <p:pic>
        <p:nvPicPr>
          <p:cNvPr id="24" name="Picture 23">
            <a:extLst>
              <a:ext uri="{FF2B5EF4-FFF2-40B4-BE49-F238E27FC236}">
                <a16:creationId xmlns:a16="http://schemas.microsoft.com/office/drawing/2014/main" id="{89FD494F-7E18-B348-B99B-688F04E47E50}"/>
              </a:ext>
            </a:extLst>
          </p:cNvPr>
          <p:cNvPicPr>
            <a:picLocks noChangeAspect="1"/>
          </p:cNvPicPr>
          <p:nvPr/>
        </p:nvPicPr>
        <p:blipFill rotWithShape="1">
          <a:blip r:embed="rId9"/>
          <a:srcRect l="21317" t="14096" r="24033" b="7153"/>
          <a:stretch/>
        </p:blipFill>
        <p:spPr>
          <a:xfrm>
            <a:off x="7766852" y="3561912"/>
            <a:ext cx="633748" cy="607671"/>
          </a:xfrm>
          <a:prstGeom prst="rect">
            <a:avLst/>
          </a:prstGeom>
        </p:spPr>
      </p:pic>
      <p:pic>
        <p:nvPicPr>
          <p:cNvPr id="26" name="Picture 25">
            <a:extLst>
              <a:ext uri="{FF2B5EF4-FFF2-40B4-BE49-F238E27FC236}">
                <a16:creationId xmlns:a16="http://schemas.microsoft.com/office/drawing/2014/main" id="{5E116CA0-9C33-254C-AA04-0EEBCD46358C}"/>
              </a:ext>
            </a:extLst>
          </p:cNvPr>
          <p:cNvPicPr>
            <a:picLocks noChangeAspect="1"/>
          </p:cNvPicPr>
          <p:nvPr/>
        </p:nvPicPr>
        <p:blipFill>
          <a:blip r:embed="rId10"/>
          <a:stretch>
            <a:fillRect/>
          </a:stretch>
        </p:blipFill>
        <p:spPr>
          <a:xfrm>
            <a:off x="1646885" y="3608933"/>
            <a:ext cx="1821516" cy="350291"/>
          </a:xfrm>
          <a:prstGeom prst="rect">
            <a:avLst/>
          </a:prstGeom>
        </p:spPr>
      </p:pic>
      <p:sp>
        <p:nvSpPr>
          <p:cNvPr id="28" name="Rectangle 27">
            <a:extLst>
              <a:ext uri="{FF2B5EF4-FFF2-40B4-BE49-F238E27FC236}">
                <a16:creationId xmlns:a16="http://schemas.microsoft.com/office/drawing/2014/main" id="{FCF09B64-63F7-8146-9393-1BE8148D23A8}"/>
              </a:ext>
            </a:extLst>
          </p:cNvPr>
          <p:cNvSpPr/>
          <p:nvPr/>
        </p:nvSpPr>
        <p:spPr>
          <a:xfrm>
            <a:off x="9265805" y="3157188"/>
            <a:ext cx="270872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DevOps</a:t>
            </a:r>
          </a:p>
        </p:txBody>
      </p:sp>
      <p:pic>
        <p:nvPicPr>
          <p:cNvPr id="30" name="Picture 29">
            <a:extLst>
              <a:ext uri="{FF2B5EF4-FFF2-40B4-BE49-F238E27FC236}">
                <a16:creationId xmlns:a16="http://schemas.microsoft.com/office/drawing/2014/main" id="{CBDC8755-1F2A-B246-8A1D-F3C0B8BB0841}"/>
              </a:ext>
            </a:extLst>
          </p:cNvPr>
          <p:cNvPicPr>
            <a:picLocks noChangeAspect="1"/>
          </p:cNvPicPr>
          <p:nvPr/>
        </p:nvPicPr>
        <p:blipFill>
          <a:blip r:embed="rId11"/>
          <a:stretch>
            <a:fillRect/>
          </a:stretch>
        </p:blipFill>
        <p:spPr>
          <a:xfrm>
            <a:off x="9358385" y="3989458"/>
            <a:ext cx="1652479" cy="467960"/>
          </a:xfrm>
          <a:prstGeom prst="rect">
            <a:avLst/>
          </a:prstGeom>
        </p:spPr>
      </p:pic>
      <p:pic>
        <p:nvPicPr>
          <p:cNvPr id="31" name="Picture 30">
            <a:extLst>
              <a:ext uri="{FF2B5EF4-FFF2-40B4-BE49-F238E27FC236}">
                <a16:creationId xmlns:a16="http://schemas.microsoft.com/office/drawing/2014/main" id="{64340AC5-6F5D-9F4F-9952-A94615F26C1B}"/>
              </a:ext>
            </a:extLst>
          </p:cNvPr>
          <p:cNvPicPr>
            <a:picLocks noChangeAspect="1"/>
          </p:cNvPicPr>
          <p:nvPr/>
        </p:nvPicPr>
        <p:blipFill>
          <a:blip r:embed="rId12"/>
          <a:stretch>
            <a:fillRect/>
          </a:stretch>
        </p:blipFill>
        <p:spPr>
          <a:xfrm>
            <a:off x="9388543" y="3588623"/>
            <a:ext cx="981248" cy="255124"/>
          </a:xfrm>
          <a:prstGeom prst="rect">
            <a:avLst/>
          </a:prstGeom>
        </p:spPr>
      </p:pic>
      <p:pic>
        <p:nvPicPr>
          <p:cNvPr id="33" name="Picture 32">
            <a:extLst>
              <a:ext uri="{FF2B5EF4-FFF2-40B4-BE49-F238E27FC236}">
                <a16:creationId xmlns:a16="http://schemas.microsoft.com/office/drawing/2014/main" id="{8B474EF3-9176-6749-9605-20F786D14A80}"/>
              </a:ext>
            </a:extLst>
          </p:cNvPr>
          <p:cNvPicPr>
            <a:picLocks noChangeAspect="1"/>
          </p:cNvPicPr>
          <p:nvPr/>
        </p:nvPicPr>
        <p:blipFill>
          <a:blip r:embed="rId13"/>
          <a:stretch>
            <a:fillRect/>
          </a:stretch>
        </p:blipFill>
        <p:spPr>
          <a:xfrm>
            <a:off x="1836582" y="4109759"/>
            <a:ext cx="1436942" cy="330497"/>
          </a:xfrm>
          <a:prstGeom prst="rect">
            <a:avLst/>
          </a:prstGeom>
        </p:spPr>
      </p:pic>
      <p:pic>
        <p:nvPicPr>
          <p:cNvPr id="34" name="Picture 33">
            <a:extLst>
              <a:ext uri="{FF2B5EF4-FFF2-40B4-BE49-F238E27FC236}">
                <a16:creationId xmlns:a16="http://schemas.microsoft.com/office/drawing/2014/main" id="{AC49587D-B1D2-A844-AC7B-49ACA0E2775B}"/>
              </a:ext>
            </a:extLst>
          </p:cNvPr>
          <p:cNvPicPr>
            <a:picLocks noChangeAspect="1"/>
          </p:cNvPicPr>
          <p:nvPr/>
        </p:nvPicPr>
        <p:blipFill>
          <a:blip r:embed="rId14"/>
          <a:stretch>
            <a:fillRect/>
          </a:stretch>
        </p:blipFill>
        <p:spPr>
          <a:xfrm>
            <a:off x="3680547" y="3625331"/>
            <a:ext cx="963170" cy="354851"/>
          </a:xfrm>
          <a:prstGeom prst="rect">
            <a:avLst/>
          </a:prstGeom>
        </p:spPr>
      </p:pic>
      <p:pic>
        <p:nvPicPr>
          <p:cNvPr id="36" name="Picture 35">
            <a:extLst>
              <a:ext uri="{FF2B5EF4-FFF2-40B4-BE49-F238E27FC236}">
                <a16:creationId xmlns:a16="http://schemas.microsoft.com/office/drawing/2014/main" id="{B1CCA600-20CA-E44A-AD96-D0FD79893A83}"/>
              </a:ext>
            </a:extLst>
          </p:cNvPr>
          <p:cNvPicPr>
            <a:picLocks noChangeAspect="1"/>
          </p:cNvPicPr>
          <p:nvPr/>
        </p:nvPicPr>
        <p:blipFill>
          <a:blip r:embed="rId15"/>
          <a:stretch>
            <a:fillRect/>
          </a:stretch>
        </p:blipFill>
        <p:spPr>
          <a:xfrm>
            <a:off x="4595780" y="3441388"/>
            <a:ext cx="1089133" cy="638163"/>
          </a:xfrm>
          <a:prstGeom prst="rect">
            <a:avLst/>
          </a:prstGeom>
        </p:spPr>
      </p:pic>
      <p:sp>
        <p:nvSpPr>
          <p:cNvPr id="25" name="Rectangle 24">
            <a:extLst>
              <a:ext uri="{FF2B5EF4-FFF2-40B4-BE49-F238E27FC236}">
                <a16:creationId xmlns:a16="http://schemas.microsoft.com/office/drawing/2014/main" id="{6E0BF8CB-B93E-BA49-BAE2-A1651A6BC541}"/>
              </a:ext>
            </a:extLst>
          </p:cNvPr>
          <p:cNvSpPr/>
          <p:nvPr/>
        </p:nvSpPr>
        <p:spPr>
          <a:xfrm>
            <a:off x="5969928" y="4603130"/>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Cloud Automation</a:t>
            </a:r>
          </a:p>
        </p:txBody>
      </p:sp>
      <p:pic>
        <p:nvPicPr>
          <p:cNvPr id="2" name="Picture 1">
            <a:extLst>
              <a:ext uri="{FF2B5EF4-FFF2-40B4-BE49-F238E27FC236}">
                <a16:creationId xmlns:a16="http://schemas.microsoft.com/office/drawing/2014/main" id="{FC94164E-A10F-7E4B-A167-8E5A5C17D7A7}"/>
              </a:ext>
            </a:extLst>
          </p:cNvPr>
          <p:cNvPicPr>
            <a:picLocks noChangeAspect="1"/>
          </p:cNvPicPr>
          <p:nvPr/>
        </p:nvPicPr>
        <p:blipFill>
          <a:blip r:embed="rId16"/>
          <a:stretch>
            <a:fillRect/>
          </a:stretch>
        </p:blipFill>
        <p:spPr>
          <a:xfrm>
            <a:off x="6246620" y="4888091"/>
            <a:ext cx="1097301" cy="1097301"/>
          </a:xfrm>
          <a:prstGeom prst="rect">
            <a:avLst/>
          </a:prstGeom>
        </p:spPr>
      </p:pic>
      <p:pic>
        <p:nvPicPr>
          <p:cNvPr id="5" name="Picture 4">
            <a:extLst>
              <a:ext uri="{FF2B5EF4-FFF2-40B4-BE49-F238E27FC236}">
                <a16:creationId xmlns:a16="http://schemas.microsoft.com/office/drawing/2014/main" id="{5D1D2C46-E363-FB46-80B9-7C6257BF73C0}"/>
              </a:ext>
            </a:extLst>
          </p:cNvPr>
          <p:cNvPicPr>
            <a:picLocks noChangeAspect="1"/>
          </p:cNvPicPr>
          <p:nvPr/>
        </p:nvPicPr>
        <p:blipFill>
          <a:blip r:embed="rId17"/>
          <a:stretch>
            <a:fillRect/>
          </a:stretch>
        </p:blipFill>
        <p:spPr>
          <a:xfrm>
            <a:off x="7667471" y="4868667"/>
            <a:ext cx="1073215" cy="1073218"/>
          </a:xfrm>
          <a:prstGeom prst="rect">
            <a:avLst/>
          </a:prstGeom>
        </p:spPr>
      </p:pic>
      <p:pic>
        <p:nvPicPr>
          <p:cNvPr id="7" name="Picture 6">
            <a:extLst>
              <a:ext uri="{FF2B5EF4-FFF2-40B4-BE49-F238E27FC236}">
                <a16:creationId xmlns:a16="http://schemas.microsoft.com/office/drawing/2014/main" id="{1AF9187A-107E-C647-AABD-E6F9A754EB09}"/>
              </a:ext>
            </a:extLst>
          </p:cNvPr>
          <p:cNvPicPr>
            <a:picLocks noChangeAspect="1"/>
          </p:cNvPicPr>
          <p:nvPr/>
        </p:nvPicPr>
        <p:blipFill>
          <a:blip r:embed="rId18"/>
          <a:stretch>
            <a:fillRect/>
          </a:stretch>
        </p:blipFill>
        <p:spPr>
          <a:xfrm>
            <a:off x="3697150" y="5742428"/>
            <a:ext cx="1767496" cy="883749"/>
          </a:xfrm>
          <a:prstGeom prst="rect">
            <a:avLst/>
          </a:prstGeom>
        </p:spPr>
      </p:pic>
      <p:pic>
        <p:nvPicPr>
          <p:cNvPr id="12" name="Picture 11">
            <a:extLst>
              <a:ext uri="{FF2B5EF4-FFF2-40B4-BE49-F238E27FC236}">
                <a16:creationId xmlns:a16="http://schemas.microsoft.com/office/drawing/2014/main" id="{F70C1DB3-A4AF-464D-B00A-17086602ECEA}"/>
              </a:ext>
            </a:extLst>
          </p:cNvPr>
          <p:cNvPicPr>
            <a:picLocks noChangeAspect="1"/>
          </p:cNvPicPr>
          <p:nvPr/>
        </p:nvPicPr>
        <p:blipFill>
          <a:blip r:embed="rId19"/>
          <a:stretch>
            <a:fillRect/>
          </a:stretch>
        </p:blipFill>
        <p:spPr>
          <a:xfrm>
            <a:off x="2069812" y="4719379"/>
            <a:ext cx="1398962" cy="1398962"/>
          </a:xfrm>
          <a:prstGeom prst="rect">
            <a:avLst/>
          </a:prstGeom>
        </p:spPr>
      </p:pic>
      <p:sp>
        <p:nvSpPr>
          <p:cNvPr id="29" name="Rectangle 28">
            <a:extLst>
              <a:ext uri="{FF2B5EF4-FFF2-40B4-BE49-F238E27FC236}">
                <a16:creationId xmlns:a16="http://schemas.microsoft.com/office/drawing/2014/main" id="{F78FE93D-EB04-1A4E-B096-52EF9EC51F14}"/>
              </a:ext>
            </a:extLst>
          </p:cNvPr>
          <p:cNvSpPr/>
          <p:nvPr/>
        </p:nvSpPr>
        <p:spPr>
          <a:xfrm>
            <a:off x="9044446" y="4603130"/>
            <a:ext cx="29240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Kubernetes &amp; Containers</a:t>
            </a:r>
          </a:p>
        </p:txBody>
      </p:sp>
      <p:pic>
        <p:nvPicPr>
          <p:cNvPr id="19" name="Picture 18">
            <a:extLst>
              <a:ext uri="{FF2B5EF4-FFF2-40B4-BE49-F238E27FC236}">
                <a16:creationId xmlns:a16="http://schemas.microsoft.com/office/drawing/2014/main" id="{04FBEFAC-E149-1243-84CD-E1B08DFDFD24}"/>
              </a:ext>
            </a:extLst>
          </p:cNvPr>
          <p:cNvPicPr>
            <a:picLocks noChangeAspect="1"/>
          </p:cNvPicPr>
          <p:nvPr/>
        </p:nvPicPr>
        <p:blipFill>
          <a:blip r:embed="rId20"/>
          <a:stretch>
            <a:fillRect/>
          </a:stretch>
        </p:blipFill>
        <p:spPr>
          <a:xfrm>
            <a:off x="9109122" y="4871143"/>
            <a:ext cx="1419309" cy="1216553"/>
          </a:xfrm>
          <a:prstGeom prst="rect">
            <a:avLst/>
          </a:prstGeom>
        </p:spPr>
      </p:pic>
      <p:pic>
        <p:nvPicPr>
          <p:cNvPr id="20" name="Picture 19">
            <a:extLst>
              <a:ext uri="{FF2B5EF4-FFF2-40B4-BE49-F238E27FC236}">
                <a16:creationId xmlns:a16="http://schemas.microsoft.com/office/drawing/2014/main" id="{911E5792-9B81-B24D-B8CA-9BA7EA2AC2D9}"/>
              </a:ext>
            </a:extLst>
          </p:cNvPr>
          <p:cNvPicPr>
            <a:picLocks noChangeAspect="1"/>
          </p:cNvPicPr>
          <p:nvPr/>
        </p:nvPicPr>
        <p:blipFill>
          <a:blip r:embed="rId21"/>
          <a:stretch>
            <a:fillRect/>
          </a:stretch>
        </p:blipFill>
        <p:spPr>
          <a:xfrm>
            <a:off x="10754317" y="5031985"/>
            <a:ext cx="1030513" cy="894868"/>
          </a:xfrm>
          <a:prstGeom prst="rect">
            <a:avLst/>
          </a:prstGeom>
        </p:spPr>
      </p:pic>
      <p:pic>
        <p:nvPicPr>
          <p:cNvPr id="27" name="Picture 26">
            <a:extLst>
              <a:ext uri="{FF2B5EF4-FFF2-40B4-BE49-F238E27FC236}">
                <a16:creationId xmlns:a16="http://schemas.microsoft.com/office/drawing/2014/main" id="{A1C1CA3D-056E-0F4D-8870-339D1EEE92A1}"/>
              </a:ext>
            </a:extLst>
          </p:cNvPr>
          <p:cNvPicPr>
            <a:picLocks noChangeAspect="1"/>
          </p:cNvPicPr>
          <p:nvPr/>
        </p:nvPicPr>
        <p:blipFill>
          <a:blip r:embed="rId22"/>
          <a:stretch>
            <a:fillRect/>
          </a:stretch>
        </p:blipFill>
        <p:spPr>
          <a:xfrm>
            <a:off x="10517025" y="3477296"/>
            <a:ext cx="1189205" cy="461294"/>
          </a:xfrm>
          <a:prstGeom prst="rect">
            <a:avLst/>
          </a:prstGeom>
        </p:spPr>
      </p:pic>
      <p:pic>
        <p:nvPicPr>
          <p:cNvPr id="35" name="Picture 34">
            <a:extLst>
              <a:ext uri="{FF2B5EF4-FFF2-40B4-BE49-F238E27FC236}">
                <a16:creationId xmlns:a16="http://schemas.microsoft.com/office/drawing/2014/main" id="{9803384B-F98E-954C-82ED-277D72E9582A}"/>
              </a:ext>
            </a:extLst>
          </p:cNvPr>
          <p:cNvPicPr>
            <a:picLocks noChangeAspect="1"/>
          </p:cNvPicPr>
          <p:nvPr/>
        </p:nvPicPr>
        <p:blipFill>
          <a:blip r:embed="rId23"/>
          <a:stretch>
            <a:fillRect/>
          </a:stretch>
        </p:blipFill>
        <p:spPr>
          <a:xfrm>
            <a:off x="11163792" y="3913613"/>
            <a:ext cx="704294" cy="570046"/>
          </a:xfrm>
          <a:prstGeom prst="rect">
            <a:avLst/>
          </a:prstGeom>
        </p:spPr>
      </p:pic>
      <p:pic>
        <p:nvPicPr>
          <p:cNvPr id="32" name="Picture 31">
            <a:extLst>
              <a:ext uri="{FF2B5EF4-FFF2-40B4-BE49-F238E27FC236}">
                <a16:creationId xmlns:a16="http://schemas.microsoft.com/office/drawing/2014/main" id="{CF9F6C5F-4682-42D5-91CB-CB67F48B60D3}"/>
              </a:ext>
            </a:extLst>
          </p:cNvPr>
          <p:cNvPicPr>
            <a:picLocks noChangeAspect="1"/>
          </p:cNvPicPr>
          <p:nvPr/>
        </p:nvPicPr>
        <p:blipFill>
          <a:blip r:embed="rId24"/>
          <a:stretch>
            <a:fillRect/>
          </a:stretch>
        </p:blipFill>
        <p:spPr>
          <a:xfrm>
            <a:off x="6221041" y="6403726"/>
            <a:ext cx="926444" cy="447009"/>
          </a:xfrm>
          <a:prstGeom prst="rect">
            <a:avLst/>
          </a:prstGeom>
        </p:spPr>
      </p:pic>
      <p:grpSp>
        <p:nvGrpSpPr>
          <p:cNvPr id="37" name="Group 36">
            <a:extLst>
              <a:ext uri="{FF2B5EF4-FFF2-40B4-BE49-F238E27FC236}">
                <a16:creationId xmlns:a16="http://schemas.microsoft.com/office/drawing/2014/main" id="{82A24A99-4864-4263-9A2D-9EB8BF675938}"/>
              </a:ext>
            </a:extLst>
          </p:cNvPr>
          <p:cNvGrpSpPr/>
          <p:nvPr/>
        </p:nvGrpSpPr>
        <p:grpSpPr>
          <a:xfrm>
            <a:off x="7600115" y="6249160"/>
            <a:ext cx="1116723" cy="625778"/>
            <a:chOff x="6941331" y="3596769"/>
            <a:chExt cx="3964041" cy="2221324"/>
          </a:xfrm>
        </p:grpSpPr>
        <p:pic>
          <p:nvPicPr>
            <p:cNvPr id="38" name="Picture 37">
              <a:extLst>
                <a:ext uri="{FF2B5EF4-FFF2-40B4-BE49-F238E27FC236}">
                  <a16:creationId xmlns:a16="http://schemas.microsoft.com/office/drawing/2014/main" id="{898161CF-D083-4162-A7EE-81CD19F24ED6}"/>
                </a:ext>
              </a:extLst>
            </p:cNvPr>
            <p:cNvPicPr>
              <a:picLocks noChangeAspect="1"/>
            </p:cNvPicPr>
            <p:nvPr/>
          </p:nvPicPr>
          <p:blipFill>
            <a:blip r:embed="rId25"/>
            <a:stretch>
              <a:fillRect/>
            </a:stretch>
          </p:blipFill>
          <p:spPr>
            <a:xfrm>
              <a:off x="6941331" y="3596769"/>
              <a:ext cx="3964041" cy="1934452"/>
            </a:xfrm>
            <a:prstGeom prst="rect">
              <a:avLst/>
            </a:prstGeom>
          </p:spPr>
        </p:pic>
        <p:pic>
          <p:nvPicPr>
            <p:cNvPr id="39" name="Picture 38">
              <a:extLst>
                <a:ext uri="{FF2B5EF4-FFF2-40B4-BE49-F238E27FC236}">
                  <a16:creationId xmlns:a16="http://schemas.microsoft.com/office/drawing/2014/main" id="{843D9AB1-D50C-4B7E-9BBD-0E4B5210B7D1}"/>
                </a:ext>
              </a:extLst>
            </p:cNvPr>
            <p:cNvPicPr>
              <a:picLocks noChangeAspect="1"/>
            </p:cNvPicPr>
            <p:nvPr/>
          </p:nvPicPr>
          <p:blipFill rotWithShape="1">
            <a:blip r:embed="rId24">
              <a:duotone>
                <a:prstClr val="black"/>
                <a:srgbClr val="FF0000">
                  <a:tint val="45000"/>
                  <a:satMod val="400000"/>
                </a:srgbClr>
              </a:duotone>
            </a:blip>
            <a:srcRect t="51412"/>
            <a:stretch/>
          </p:blipFill>
          <p:spPr>
            <a:xfrm>
              <a:off x="7279049" y="5047129"/>
              <a:ext cx="3288606" cy="770965"/>
            </a:xfrm>
            <a:prstGeom prst="rect">
              <a:avLst/>
            </a:prstGeom>
          </p:spPr>
        </p:pic>
      </p:grpSp>
      <p:sp>
        <p:nvSpPr>
          <p:cNvPr id="40" name="Rectangle 39">
            <a:extLst>
              <a:ext uri="{FF2B5EF4-FFF2-40B4-BE49-F238E27FC236}">
                <a16:creationId xmlns:a16="http://schemas.microsoft.com/office/drawing/2014/main" id="{E789CDE8-77C3-4C49-B2F6-F164DBC510E8}"/>
              </a:ext>
            </a:extLst>
          </p:cNvPr>
          <p:cNvSpPr/>
          <p:nvPr/>
        </p:nvSpPr>
        <p:spPr>
          <a:xfrm>
            <a:off x="5969928" y="6011505"/>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OSS Foundations</a:t>
            </a:r>
          </a:p>
        </p:txBody>
      </p:sp>
      <p:sp>
        <p:nvSpPr>
          <p:cNvPr id="10" name="Rectangle 9">
            <a:extLst>
              <a:ext uri="{FF2B5EF4-FFF2-40B4-BE49-F238E27FC236}">
                <a16:creationId xmlns:a16="http://schemas.microsoft.com/office/drawing/2014/main" id="{03CE6F50-211C-BC40-9DB3-CA9CD9457B79}"/>
              </a:ext>
            </a:extLst>
          </p:cNvPr>
          <p:cNvSpPr/>
          <p:nvPr/>
        </p:nvSpPr>
        <p:spPr>
          <a:xfrm>
            <a:off x="365064" y="6617401"/>
            <a:ext cx="3546164" cy="265009"/>
          </a:xfrm>
          <a:prstGeom prst="rect">
            <a:avLst/>
          </a:prstGeom>
        </p:spPr>
        <p:txBody>
          <a:bodyPr wrap="none">
            <a:spAutoFit/>
          </a:bodyPr>
          <a:lstStyle/>
          <a:p>
            <a:pPr defTabSz="932439"/>
            <a:r>
              <a:rPr lang="en-US" sz="1122" dirty="0">
                <a:latin typeface="Segoe UI"/>
                <a:cs typeface="Arial"/>
                <a:sym typeface="Arial"/>
              </a:rPr>
              <a:t>On Azure, </a:t>
            </a:r>
            <a:r>
              <a:rPr lang="en-US" sz="1122" dirty="0" err="1">
                <a:latin typeface="Segoe UI"/>
                <a:cs typeface="Arial"/>
                <a:sym typeface="Arial"/>
              </a:rPr>
              <a:t>approx</a:t>
            </a:r>
            <a:r>
              <a:rPr lang="en-US" sz="1122" dirty="0">
                <a:latin typeface="Segoe UI"/>
                <a:cs typeface="Arial"/>
                <a:sym typeface="Arial"/>
              </a:rPr>
              <a:t> 50% of workloads are Linux-based.</a:t>
            </a:r>
          </a:p>
        </p:txBody>
      </p:sp>
      <p:sp>
        <p:nvSpPr>
          <p:cNvPr id="41" name="Rectangle 40">
            <a:extLst>
              <a:ext uri="{FF2B5EF4-FFF2-40B4-BE49-F238E27FC236}">
                <a16:creationId xmlns:a16="http://schemas.microsoft.com/office/drawing/2014/main" id="{1383E395-C250-6A41-9115-3B41B24A5F98}"/>
              </a:ext>
            </a:extLst>
          </p:cNvPr>
          <p:cNvSpPr/>
          <p:nvPr/>
        </p:nvSpPr>
        <p:spPr>
          <a:xfrm>
            <a:off x="3608915" y="3157188"/>
            <a:ext cx="321883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JVMs, Frameworks, Runtimes</a:t>
            </a:r>
          </a:p>
        </p:txBody>
      </p:sp>
      <p:pic>
        <p:nvPicPr>
          <p:cNvPr id="42" name="Picture 41">
            <a:extLst>
              <a:ext uri="{FF2B5EF4-FFF2-40B4-BE49-F238E27FC236}">
                <a16:creationId xmlns:a16="http://schemas.microsoft.com/office/drawing/2014/main" id="{943D9CF7-B8CE-8D43-BB94-1BA9755805C7}"/>
              </a:ext>
            </a:extLst>
          </p:cNvPr>
          <p:cNvPicPr>
            <a:picLocks noChangeAspect="1"/>
          </p:cNvPicPr>
          <p:nvPr/>
        </p:nvPicPr>
        <p:blipFill rotWithShape="1">
          <a:blip r:embed="rId4"/>
          <a:srcRect l="5098" b="46705"/>
          <a:stretch/>
        </p:blipFill>
        <p:spPr>
          <a:xfrm>
            <a:off x="3649650" y="3948934"/>
            <a:ext cx="1578128" cy="386007"/>
          </a:xfrm>
          <a:prstGeom prst="rect">
            <a:avLst/>
          </a:prstGeom>
        </p:spPr>
      </p:pic>
      <p:pic>
        <p:nvPicPr>
          <p:cNvPr id="43" name="Picture 42">
            <a:extLst>
              <a:ext uri="{FF2B5EF4-FFF2-40B4-BE49-F238E27FC236}">
                <a16:creationId xmlns:a16="http://schemas.microsoft.com/office/drawing/2014/main" id="{AECDEAD6-810A-654A-8444-2D9FFF5C6B09}"/>
              </a:ext>
            </a:extLst>
          </p:cNvPr>
          <p:cNvPicPr>
            <a:picLocks noChangeAspect="1"/>
          </p:cNvPicPr>
          <p:nvPr/>
        </p:nvPicPr>
        <p:blipFill>
          <a:blip r:embed="rId26"/>
          <a:stretch>
            <a:fillRect/>
          </a:stretch>
        </p:blipFill>
        <p:spPr>
          <a:xfrm>
            <a:off x="7586693" y="4250481"/>
            <a:ext cx="988577" cy="250053"/>
          </a:xfrm>
          <a:prstGeom prst="rect">
            <a:avLst/>
          </a:prstGeom>
        </p:spPr>
      </p:pic>
      <p:sp>
        <p:nvSpPr>
          <p:cNvPr id="44" name="Rectangle 43">
            <a:extLst>
              <a:ext uri="{FF2B5EF4-FFF2-40B4-BE49-F238E27FC236}">
                <a16:creationId xmlns:a16="http://schemas.microsoft.com/office/drawing/2014/main" id="{DC8B2C20-CDAC-5B49-A5DD-0C9095F30E57}"/>
              </a:ext>
            </a:extLst>
          </p:cNvPr>
          <p:cNvSpPr/>
          <p:nvPr/>
        </p:nvSpPr>
        <p:spPr>
          <a:xfrm>
            <a:off x="465957" y="1363965"/>
            <a:ext cx="1150251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Azure Services</a:t>
            </a:r>
          </a:p>
        </p:txBody>
      </p:sp>
      <p:grpSp>
        <p:nvGrpSpPr>
          <p:cNvPr id="82" name="Group 81">
            <a:extLst>
              <a:ext uri="{FF2B5EF4-FFF2-40B4-BE49-F238E27FC236}">
                <a16:creationId xmlns:a16="http://schemas.microsoft.com/office/drawing/2014/main" id="{7B953345-9C51-CA41-B229-65BF836C7473}"/>
              </a:ext>
            </a:extLst>
          </p:cNvPr>
          <p:cNvGrpSpPr/>
          <p:nvPr/>
        </p:nvGrpSpPr>
        <p:grpSpPr>
          <a:xfrm>
            <a:off x="476881" y="1844453"/>
            <a:ext cx="871410" cy="908262"/>
            <a:chOff x="388259" y="1844217"/>
            <a:chExt cx="871533" cy="908391"/>
          </a:xfrm>
        </p:grpSpPr>
        <p:pic>
          <p:nvPicPr>
            <p:cNvPr id="45" name="Picture 44">
              <a:extLst>
                <a:ext uri="{FF2B5EF4-FFF2-40B4-BE49-F238E27FC236}">
                  <a16:creationId xmlns:a16="http://schemas.microsoft.com/office/drawing/2014/main" id="{C506D0A8-634D-FD45-8481-5BB3782038B7}"/>
                </a:ext>
              </a:extLst>
            </p:cNvPr>
            <p:cNvPicPr>
              <a:picLocks noChangeAspect="1"/>
            </p:cNvPicPr>
            <p:nvPr/>
          </p:nvPicPr>
          <p:blipFill rotWithShape="1">
            <a:blip r:embed="rId27"/>
            <a:srcRect l="17310" r="12234"/>
            <a:stretch/>
          </p:blipFill>
          <p:spPr>
            <a:xfrm>
              <a:off x="461682" y="1844217"/>
              <a:ext cx="724687" cy="540000"/>
            </a:xfrm>
            <a:prstGeom prst="rect">
              <a:avLst/>
            </a:prstGeom>
          </p:spPr>
        </p:pic>
        <p:sp>
          <p:nvSpPr>
            <p:cNvPr id="52" name="TextBox 51">
              <a:extLst>
                <a:ext uri="{FF2B5EF4-FFF2-40B4-BE49-F238E27FC236}">
                  <a16:creationId xmlns:a16="http://schemas.microsoft.com/office/drawing/2014/main" id="{7931CB58-8758-6E48-94E7-4A3674AC2F5F}"/>
                </a:ext>
              </a:extLst>
            </p:cNvPr>
            <p:cNvSpPr txBox="1"/>
            <p:nvPr/>
          </p:nvSpPr>
          <p:spPr>
            <a:xfrm>
              <a:off x="388259" y="2532975"/>
              <a:ext cx="871533" cy="219633"/>
            </a:xfrm>
            <a:prstGeom prst="rect">
              <a:avLst/>
            </a:prstGeom>
          </p:spPr>
          <p:txBody>
            <a:bodyPr wrap="none" lIns="0" tIns="0" rIns="0" bIns="0" rtlCol="0" anchor="t" anchorCtr="0">
              <a:spAutoFit/>
            </a:bodyPr>
            <a:lstStyle/>
            <a:p>
              <a:pPr algn="ctr" defTabSz="932597"/>
              <a:r>
                <a:rPr lang="en-US" sz="1399" err="1">
                  <a:latin typeface="Segoe UI"/>
                </a:rPr>
                <a:t>CosmosDB</a:t>
              </a:r>
              <a:endParaRPr lang="en-US" sz="1399">
                <a:latin typeface="Segoe UI"/>
              </a:endParaRPr>
            </a:p>
          </p:txBody>
        </p:sp>
      </p:grpSp>
      <p:grpSp>
        <p:nvGrpSpPr>
          <p:cNvPr id="81" name="Group 80">
            <a:extLst>
              <a:ext uri="{FF2B5EF4-FFF2-40B4-BE49-F238E27FC236}">
                <a16:creationId xmlns:a16="http://schemas.microsoft.com/office/drawing/2014/main" id="{D52EB98E-AAD7-C841-A37A-70D34A807078}"/>
              </a:ext>
            </a:extLst>
          </p:cNvPr>
          <p:cNvGrpSpPr/>
          <p:nvPr/>
        </p:nvGrpSpPr>
        <p:grpSpPr>
          <a:xfrm>
            <a:off x="1474936" y="1844452"/>
            <a:ext cx="577910" cy="1127864"/>
            <a:chOff x="1336557" y="1844217"/>
            <a:chExt cx="577992" cy="1128024"/>
          </a:xfrm>
        </p:grpSpPr>
        <p:pic>
          <p:nvPicPr>
            <p:cNvPr id="46" name="Picture 45">
              <a:extLst>
                <a:ext uri="{FF2B5EF4-FFF2-40B4-BE49-F238E27FC236}">
                  <a16:creationId xmlns:a16="http://schemas.microsoft.com/office/drawing/2014/main" id="{E8FF2454-2C14-CA46-9D30-88A403B49226}"/>
                </a:ext>
              </a:extLst>
            </p:cNvPr>
            <p:cNvPicPr>
              <a:picLocks noChangeAspect="1"/>
            </p:cNvPicPr>
            <p:nvPr/>
          </p:nvPicPr>
          <p:blipFill rotWithShape="1">
            <a:blip r:embed="rId28"/>
            <a:srcRect l="23833" r="23833"/>
            <a:stretch/>
          </p:blipFill>
          <p:spPr>
            <a:xfrm>
              <a:off x="1355553" y="1844217"/>
              <a:ext cx="540000" cy="540000"/>
            </a:xfrm>
            <a:prstGeom prst="rect">
              <a:avLst/>
            </a:prstGeom>
          </p:spPr>
        </p:pic>
        <p:sp>
          <p:nvSpPr>
            <p:cNvPr id="53" name="TextBox 52">
              <a:extLst>
                <a:ext uri="{FF2B5EF4-FFF2-40B4-BE49-F238E27FC236}">
                  <a16:creationId xmlns:a16="http://schemas.microsoft.com/office/drawing/2014/main" id="{3660A9E9-24D9-3444-824F-D6E8BB9FBB57}"/>
                </a:ext>
              </a:extLst>
            </p:cNvPr>
            <p:cNvSpPr txBox="1"/>
            <p:nvPr/>
          </p:nvSpPr>
          <p:spPr>
            <a:xfrm>
              <a:off x="1336557" y="2532975"/>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Fabric</a:t>
              </a:r>
            </a:p>
          </p:txBody>
        </p:sp>
      </p:grpSp>
      <p:grpSp>
        <p:nvGrpSpPr>
          <p:cNvPr id="80" name="Group 79">
            <a:extLst>
              <a:ext uri="{FF2B5EF4-FFF2-40B4-BE49-F238E27FC236}">
                <a16:creationId xmlns:a16="http://schemas.microsoft.com/office/drawing/2014/main" id="{35F9378D-2C8A-0B4F-8B85-C6ED59DB4FC1}"/>
              </a:ext>
            </a:extLst>
          </p:cNvPr>
          <p:cNvGrpSpPr/>
          <p:nvPr/>
        </p:nvGrpSpPr>
        <p:grpSpPr>
          <a:xfrm>
            <a:off x="2180772" y="1844452"/>
            <a:ext cx="577910" cy="1127864"/>
            <a:chOff x="2098557" y="1844217"/>
            <a:chExt cx="577992" cy="1128024"/>
          </a:xfrm>
        </p:grpSpPr>
        <p:pic>
          <p:nvPicPr>
            <p:cNvPr id="47" name="Picture 46">
              <a:extLst>
                <a:ext uri="{FF2B5EF4-FFF2-40B4-BE49-F238E27FC236}">
                  <a16:creationId xmlns:a16="http://schemas.microsoft.com/office/drawing/2014/main" id="{49BCF706-D06D-1748-A7FD-81B8801B49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17553" y="1844217"/>
              <a:ext cx="540000" cy="540000"/>
            </a:xfrm>
            <a:prstGeom prst="rect">
              <a:avLst/>
            </a:prstGeom>
          </p:spPr>
        </p:pic>
        <p:sp>
          <p:nvSpPr>
            <p:cNvPr id="54" name="TextBox 53">
              <a:extLst>
                <a:ext uri="{FF2B5EF4-FFF2-40B4-BE49-F238E27FC236}">
                  <a16:creationId xmlns:a16="http://schemas.microsoft.com/office/drawing/2014/main" id="{378CDF8E-6B89-824C-AB4F-78A1A19C54A4}"/>
                </a:ext>
              </a:extLst>
            </p:cNvPr>
            <p:cNvSpPr txBox="1"/>
            <p:nvPr/>
          </p:nvSpPr>
          <p:spPr>
            <a:xfrm>
              <a:off x="2098557" y="2532975"/>
              <a:ext cx="577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Service</a:t>
              </a:r>
            </a:p>
          </p:txBody>
        </p:sp>
      </p:grpSp>
      <p:grpSp>
        <p:nvGrpSpPr>
          <p:cNvPr id="79" name="Group 78">
            <a:extLst>
              <a:ext uri="{FF2B5EF4-FFF2-40B4-BE49-F238E27FC236}">
                <a16:creationId xmlns:a16="http://schemas.microsoft.com/office/drawing/2014/main" id="{DFF81D22-2CBB-E746-B83E-13654C967F6C}"/>
              </a:ext>
            </a:extLst>
          </p:cNvPr>
          <p:cNvGrpSpPr/>
          <p:nvPr/>
        </p:nvGrpSpPr>
        <p:grpSpPr>
          <a:xfrm>
            <a:off x="2883763" y="1844452"/>
            <a:ext cx="786395" cy="1127864"/>
            <a:chOff x="2857707" y="1844217"/>
            <a:chExt cx="786506" cy="1128024"/>
          </a:xfrm>
        </p:grpSpPr>
        <p:pic>
          <p:nvPicPr>
            <p:cNvPr id="21" name="Picture 20">
              <a:extLst>
                <a:ext uri="{FF2B5EF4-FFF2-40B4-BE49-F238E27FC236}">
                  <a16:creationId xmlns:a16="http://schemas.microsoft.com/office/drawing/2014/main" id="{11CA2368-AC36-394F-AC4C-20850361F702}"/>
                </a:ext>
              </a:extLst>
            </p:cNvPr>
            <p:cNvPicPr>
              <a:picLocks noChangeAspect="1"/>
            </p:cNvPicPr>
            <p:nvPr/>
          </p:nvPicPr>
          <p:blipFill rotWithShape="1">
            <a:blip r:embed="rId30"/>
            <a:srcRect l="23833" r="23833"/>
            <a:stretch/>
          </p:blipFill>
          <p:spPr>
            <a:xfrm>
              <a:off x="2980959" y="1844217"/>
              <a:ext cx="540000" cy="540000"/>
            </a:xfrm>
            <a:prstGeom prst="rect">
              <a:avLst/>
            </a:prstGeom>
          </p:spPr>
        </p:pic>
        <p:sp>
          <p:nvSpPr>
            <p:cNvPr id="55" name="TextBox 54">
              <a:extLst>
                <a:ext uri="{FF2B5EF4-FFF2-40B4-BE49-F238E27FC236}">
                  <a16:creationId xmlns:a16="http://schemas.microsoft.com/office/drawing/2014/main" id="{9D26D7FC-3149-7645-85D7-59C8BF2255B7}"/>
                </a:ext>
              </a:extLst>
            </p:cNvPr>
            <p:cNvSpPr txBox="1"/>
            <p:nvPr/>
          </p:nvSpPr>
          <p:spPr>
            <a:xfrm>
              <a:off x="2857707"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Instances</a:t>
              </a:r>
            </a:p>
          </p:txBody>
        </p:sp>
      </p:grpSp>
      <p:grpSp>
        <p:nvGrpSpPr>
          <p:cNvPr id="78" name="Group 77">
            <a:extLst>
              <a:ext uri="{FF2B5EF4-FFF2-40B4-BE49-F238E27FC236}">
                <a16:creationId xmlns:a16="http://schemas.microsoft.com/office/drawing/2014/main" id="{E9DF4BD8-165F-C946-B023-D48A3AA93F9C}"/>
              </a:ext>
            </a:extLst>
          </p:cNvPr>
          <p:cNvGrpSpPr/>
          <p:nvPr/>
        </p:nvGrpSpPr>
        <p:grpSpPr>
          <a:xfrm>
            <a:off x="3794492" y="1844452"/>
            <a:ext cx="786395" cy="1127864"/>
            <a:chOff x="3774213" y="1844217"/>
            <a:chExt cx="786506" cy="1128024"/>
          </a:xfrm>
        </p:grpSpPr>
        <p:pic>
          <p:nvPicPr>
            <p:cNvPr id="48" name="Picture 47">
              <a:extLst>
                <a:ext uri="{FF2B5EF4-FFF2-40B4-BE49-F238E27FC236}">
                  <a16:creationId xmlns:a16="http://schemas.microsoft.com/office/drawing/2014/main" id="{1C2372EA-F643-764B-969B-2B3E5FF651EC}"/>
                </a:ext>
              </a:extLst>
            </p:cNvPr>
            <p:cNvPicPr>
              <a:picLocks noChangeAspect="1"/>
            </p:cNvPicPr>
            <p:nvPr/>
          </p:nvPicPr>
          <p:blipFill rotWithShape="1">
            <a:blip r:embed="rId31"/>
            <a:srcRect l="12974" r="11654"/>
            <a:stretch/>
          </p:blipFill>
          <p:spPr>
            <a:xfrm>
              <a:off x="3779837" y="1844217"/>
              <a:ext cx="775257" cy="540000"/>
            </a:xfrm>
            <a:prstGeom prst="rect">
              <a:avLst/>
            </a:prstGeom>
          </p:spPr>
        </p:pic>
        <p:sp>
          <p:nvSpPr>
            <p:cNvPr id="56" name="TextBox 55">
              <a:extLst>
                <a:ext uri="{FF2B5EF4-FFF2-40B4-BE49-F238E27FC236}">
                  <a16:creationId xmlns:a16="http://schemas.microsoft.com/office/drawing/2014/main" id="{6034DA56-C07B-674A-8D6A-A2D76C825CB0}"/>
                </a:ext>
              </a:extLst>
            </p:cNvPr>
            <p:cNvSpPr txBox="1"/>
            <p:nvPr/>
          </p:nvSpPr>
          <p:spPr>
            <a:xfrm>
              <a:off x="3774213"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Registry</a:t>
              </a:r>
            </a:p>
          </p:txBody>
        </p:sp>
      </p:grpSp>
      <p:grpSp>
        <p:nvGrpSpPr>
          <p:cNvPr id="77" name="Group 76">
            <a:extLst>
              <a:ext uri="{FF2B5EF4-FFF2-40B4-BE49-F238E27FC236}">
                <a16:creationId xmlns:a16="http://schemas.microsoft.com/office/drawing/2014/main" id="{E2EB9630-7AE5-724D-96EF-499420CE6B25}"/>
              </a:ext>
            </a:extLst>
          </p:cNvPr>
          <p:cNvGrpSpPr/>
          <p:nvPr/>
        </p:nvGrpSpPr>
        <p:grpSpPr>
          <a:xfrm>
            <a:off x="4704802" y="1844452"/>
            <a:ext cx="910517" cy="1127864"/>
            <a:chOff x="4686088" y="1844217"/>
            <a:chExt cx="910646" cy="1128024"/>
          </a:xfrm>
        </p:grpSpPr>
        <p:pic>
          <p:nvPicPr>
            <p:cNvPr id="49" name="Picture 48">
              <a:extLst>
                <a:ext uri="{FF2B5EF4-FFF2-40B4-BE49-F238E27FC236}">
                  <a16:creationId xmlns:a16="http://schemas.microsoft.com/office/drawing/2014/main" id="{1D956E1C-9351-4043-A89C-0B64BB53240B}"/>
                </a:ext>
              </a:extLst>
            </p:cNvPr>
            <p:cNvPicPr>
              <a:picLocks noChangeAspect="1"/>
            </p:cNvPicPr>
            <p:nvPr/>
          </p:nvPicPr>
          <p:blipFill rotWithShape="1">
            <a:blip r:embed="rId32">
              <a:duotone>
                <a:prstClr val="black"/>
                <a:srgbClr val="B4009E">
                  <a:tint val="45000"/>
                  <a:satMod val="400000"/>
                </a:srgbClr>
              </a:duotone>
              <a:extLst>
                <a:ext uri="{BEBA8EAE-BF5A-486C-A8C5-ECC9F3942E4B}">
                  <a14:imgProps xmlns:a14="http://schemas.microsoft.com/office/drawing/2010/main">
                    <a14:imgLayer>
                      <a14:imgEffect>
                        <a14:saturation sat="0"/>
                      </a14:imgEffect>
                    </a14:imgLayer>
                  </a14:imgProps>
                </a:ext>
              </a:extLst>
            </a:blip>
            <a:srcRect l="68208"/>
            <a:stretch/>
          </p:blipFill>
          <p:spPr>
            <a:xfrm>
              <a:off x="4800565" y="1844217"/>
              <a:ext cx="681690" cy="540000"/>
            </a:xfrm>
            <a:prstGeom prst="rect">
              <a:avLst/>
            </a:prstGeom>
          </p:spPr>
        </p:pic>
        <p:sp>
          <p:nvSpPr>
            <p:cNvPr id="57" name="TextBox 56">
              <a:extLst>
                <a:ext uri="{FF2B5EF4-FFF2-40B4-BE49-F238E27FC236}">
                  <a16:creationId xmlns:a16="http://schemas.microsoft.com/office/drawing/2014/main" id="{D9AC3E6F-4EF5-CF4A-93AE-898185CED057}"/>
                </a:ext>
              </a:extLst>
            </p:cNvPr>
            <p:cNvSpPr txBox="1"/>
            <p:nvPr/>
          </p:nvSpPr>
          <p:spPr>
            <a:xfrm>
              <a:off x="4686088" y="2532975"/>
              <a:ext cx="910646" cy="439266"/>
            </a:xfrm>
            <a:prstGeom prst="rect">
              <a:avLst/>
            </a:prstGeom>
          </p:spPr>
          <p:txBody>
            <a:bodyPr wrap="none" lIns="0" tIns="0" rIns="0" bIns="0" rtlCol="0" anchor="t" anchorCtr="0">
              <a:spAutoFit/>
            </a:bodyPr>
            <a:lstStyle/>
            <a:p>
              <a:pPr algn="ctr" defTabSz="932597"/>
              <a:r>
                <a:rPr lang="en-US" sz="1399">
                  <a:latin typeface="Segoe UI"/>
                </a:rPr>
                <a:t>Kubernetes</a:t>
              </a:r>
              <a:br>
                <a:rPr lang="en-US" sz="1399">
                  <a:latin typeface="Segoe UI"/>
                </a:rPr>
              </a:br>
              <a:r>
                <a:rPr lang="en-US" sz="1399">
                  <a:latin typeface="Segoe UI"/>
                </a:rPr>
                <a:t>Service</a:t>
              </a:r>
            </a:p>
          </p:txBody>
        </p:sp>
      </p:grpSp>
      <p:grpSp>
        <p:nvGrpSpPr>
          <p:cNvPr id="76" name="Group 75">
            <a:extLst>
              <a:ext uri="{FF2B5EF4-FFF2-40B4-BE49-F238E27FC236}">
                <a16:creationId xmlns:a16="http://schemas.microsoft.com/office/drawing/2014/main" id="{CAB20337-E4D2-D343-9F0C-31F56B9D4976}"/>
              </a:ext>
            </a:extLst>
          </p:cNvPr>
          <p:cNvGrpSpPr/>
          <p:nvPr/>
        </p:nvGrpSpPr>
        <p:grpSpPr>
          <a:xfrm>
            <a:off x="5739339" y="1844452"/>
            <a:ext cx="805751" cy="1127864"/>
            <a:chOff x="5755521" y="1844217"/>
            <a:chExt cx="805866" cy="1128024"/>
          </a:xfrm>
        </p:grpSpPr>
        <p:pic>
          <p:nvPicPr>
            <p:cNvPr id="50" name="Picture 49">
              <a:extLst>
                <a:ext uri="{FF2B5EF4-FFF2-40B4-BE49-F238E27FC236}">
                  <a16:creationId xmlns:a16="http://schemas.microsoft.com/office/drawing/2014/main" id="{976531FB-F90A-294D-9F30-55D863AB6FAF}"/>
                </a:ext>
              </a:extLst>
            </p:cNvPr>
            <p:cNvPicPr>
              <a:picLocks noChangeAspect="1"/>
            </p:cNvPicPr>
            <p:nvPr/>
          </p:nvPicPr>
          <p:blipFill>
            <a:blip r:embed="rId33"/>
            <a:stretch>
              <a:fillRect/>
            </a:stretch>
          </p:blipFill>
          <p:spPr>
            <a:xfrm>
              <a:off x="5888453" y="1844217"/>
              <a:ext cx="540000" cy="540000"/>
            </a:xfrm>
            <a:prstGeom prst="rect">
              <a:avLst/>
            </a:prstGeom>
          </p:spPr>
        </p:pic>
        <p:sp>
          <p:nvSpPr>
            <p:cNvPr id="58" name="TextBox 57">
              <a:extLst>
                <a:ext uri="{FF2B5EF4-FFF2-40B4-BE49-F238E27FC236}">
                  <a16:creationId xmlns:a16="http://schemas.microsoft.com/office/drawing/2014/main" id="{D04E3FEE-98E2-8B4F-B7D6-825DC282E80F}"/>
                </a:ext>
              </a:extLst>
            </p:cNvPr>
            <p:cNvSpPr txBox="1"/>
            <p:nvPr/>
          </p:nvSpPr>
          <p:spPr>
            <a:xfrm>
              <a:off x="5755521" y="2532975"/>
              <a:ext cx="805866" cy="439266"/>
            </a:xfrm>
            <a:prstGeom prst="rect">
              <a:avLst/>
            </a:prstGeom>
          </p:spPr>
          <p:txBody>
            <a:bodyPr wrap="none" lIns="0" tIns="0" rIns="0" bIns="0" rtlCol="0" anchor="t" anchorCtr="0">
              <a:spAutoFit/>
            </a:bodyPr>
            <a:lstStyle/>
            <a:p>
              <a:pPr algn="ctr" defTabSz="932597"/>
              <a:r>
                <a:rPr lang="en-US" sz="1399">
                  <a:latin typeface="Segoe UI"/>
                </a:rPr>
                <a:t>Serverless</a:t>
              </a:r>
              <a:br>
                <a:rPr lang="en-US" sz="1399">
                  <a:latin typeface="Segoe UI"/>
                </a:rPr>
              </a:br>
              <a:r>
                <a:rPr lang="en-US" sz="1399">
                  <a:latin typeface="Segoe UI"/>
                </a:rPr>
                <a:t>Functions</a:t>
              </a:r>
            </a:p>
          </p:txBody>
        </p:sp>
      </p:grpSp>
      <p:grpSp>
        <p:nvGrpSpPr>
          <p:cNvPr id="75" name="Group 74">
            <a:extLst>
              <a:ext uri="{FF2B5EF4-FFF2-40B4-BE49-F238E27FC236}">
                <a16:creationId xmlns:a16="http://schemas.microsoft.com/office/drawing/2014/main" id="{E3599A81-DB45-7B4F-9189-38B33A868C36}"/>
              </a:ext>
            </a:extLst>
          </p:cNvPr>
          <p:cNvGrpSpPr/>
          <p:nvPr/>
        </p:nvGrpSpPr>
        <p:grpSpPr>
          <a:xfrm>
            <a:off x="6672739" y="1844452"/>
            <a:ext cx="622903" cy="1127864"/>
            <a:chOff x="6670917" y="1844217"/>
            <a:chExt cx="622992" cy="1128024"/>
          </a:xfrm>
        </p:grpSpPr>
        <p:pic>
          <p:nvPicPr>
            <p:cNvPr id="51" name="Picture 50">
              <a:extLst>
                <a:ext uri="{FF2B5EF4-FFF2-40B4-BE49-F238E27FC236}">
                  <a16:creationId xmlns:a16="http://schemas.microsoft.com/office/drawing/2014/main" id="{595D84CA-6229-5F46-871C-2566ABCAA8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12412" y="1844217"/>
              <a:ext cx="540000" cy="540000"/>
            </a:xfrm>
            <a:prstGeom prst="rect">
              <a:avLst/>
            </a:prstGeom>
          </p:spPr>
        </p:pic>
        <p:sp>
          <p:nvSpPr>
            <p:cNvPr id="59" name="TextBox 58">
              <a:extLst>
                <a:ext uri="{FF2B5EF4-FFF2-40B4-BE49-F238E27FC236}">
                  <a16:creationId xmlns:a16="http://schemas.microsoft.com/office/drawing/2014/main" id="{89B67AEF-4FD2-C34B-A29B-0C4A5FA35365}"/>
                </a:ext>
              </a:extLst>
            </p:cNvPr>
            <p:cNvSpPr txBox="1"/>
            <p:nvPr/>
          </p:nvSpPr>
          <p:spPr>
            <a:xfrm>
              <a:off x="6670917" y="2532975"/>
              <a:ext cx="622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Insights</a:t>
              </a:r>
            </a:p>
          </p:txBody>
        </p:sp>
      </p:grpSp>
      <p:grpSp>
        <p:nvGrpSpPr>
          <p:cNvPr id="74" name="Group 73">
            <a:extLst>
              <a:ext uri="{FF2B5EF4-FFF2-40B4-BE49-F238E27FC236}">
                <a16:creationId xmlns:a16="http://schemas.microsoft.com/office/drawing/2014/main" id="{84BDE509-897B-B341-9528-A1C82D8A48C2}"/>
              </a:ext>
            </a:extLst>
          </p:cNvPr>
          <p:cNvGrpSpPr/>
          <p:nvPr/>
        </p:nvGrpSpPr>
        <p:grpSpPr>
          <a:xfrm>
            <a:off x="7424180" y="1852703"/>
            <a:ext cx="634348" cy="1119612"/>
            <a:chOff x="7432804" y="1852470"/>
            <a:chExt cx="634438" cy="1119771"/>
          </a:xfrm>
        </p:grpSpPr>
        <p:pic>
          <p:nvPicPr>
            <p:cNvPr id="60" name="Picture 59">
              <a:extLst>
                <a:ext uri="{FF2B5EF4-FFF2-40B4-BE49-F238E27FC236}">
                  <a16:creationId xmlns:a16="http://schemas.microsoft.com/office/drawing/2014/main" id="{D5819A9B-960B-7844-B11A-0F50EE94195F}"/>
                </a:ext>
              </a:extLst>
            </p:cNvPr>
            <p:cNvPicPr>
              <a:picLocks noChangeAspect="1"/>
            </p:cNvPicPr>
            <p:nvPr/>
          </p:nvPicPr>
          <p:blipFill>
            <a:blip r:embed="rId35"/>
            <a:stretch>
              <a:fillRect/>
            </a:stretch>
          </p:blipFill>
          <p:spPr>
            <a:xfrm>
              <a:off x="7481538" y="1852470"/>
              <a:ext cx="540000" cy="540000"/>
            </a:xfrm>
            <a:prstGeom prst="rect">
              <a:avLst/>
            </a:prstGeom>
            <a:ln>
              <a:noFill/>
            </a:ln>
            <a:effectLst/>
          </p:spPr>
        </p:pic>
        <p:sp>
          <p:nvSpPr>
            <p:cNvPr id="61" name="TextBox 60">
              <a:extLst>
                <a:ext uri="{FF2B5EF4-FFF2-40B4-BE49-F238E27FC236}">
                  <a16:creationId xmlns:a16="http://schemas.microsoft.com/office/drawing/2014/main" id="{32BAAB7A-6B74-4C43-8C51-ED64C3AC7A75}"/>
                </a:ext>
              </a:extLst>
            </p:cNvPr>
            <p:cNvSpPr txBox="1"/>
            <p:nvPr/>
          </p:nvSpPr>
          <p:spPr>
            <a:xfrm>
              <a:off x="7432804" y="2532975"/>
              <a:ext cx="634438" cy="439266"/>
            </a:xfrm>
            <a:prstGeom prst="rect">
              <a:avLst/>
            </a:prstGeom>
          </p:spPr>
          <p:txBody>
            <a:bodyPr wrap="none" lIns="0" tIns="0" rIns="0" bIns="0" rtlCol="0" anchor="t" anchorCtr="0">
              <a:spAutoFit/>
            </a:bodyPr>
            <a:lstStyle/>
            <a:p>
              <a:pPr algn="ctr" defTabSz="932597"/>
              <a:r>
                <a:rPr lang="en-US" sz="1399" dirty="0">
                  <a:latin typeface="Segoe UI"/>
                </a:rPr>
                <a:t>Azure</a:t>
              </a:r>
              <a:br>
                <a:rPr lang="en-US" sz="1399" dirty="0">
                  <a:latin typeface="Segoe UI"/>
                </a:rPr>
              </a:br>
              <a:r>
                <a:rPr lang="en-US" sz="1399" dirty="0">
                  <a:latin typeface="Segoe UI"/>
                </a:rPr>
                <a:t>DevOps</a:t>
              </a:r>
            </a:p>
          </p:txBody>
        </p:sp>
      </p:grpSp>
      <p:grpSp>
        <p:nvGrpSpPr>
          <p:cNvPr id="73" name="Group 72">
            <a:extLst>
              <a:ext uri="{FF2B5EF4-FFF2-40B4-BE49-F238E27FC236}">
                <a16:creationId xmlns:a16="http://schemas.microsoft.com/office/drawing/2014/main" id="{5F576B60-BFAB-CE47-BECA-E1C1BED55C96}"/>
              </a:ext>
            </a:extLst>
          </p:cNvPr>
          <p:cNvGrpSpPr/>
          <p:nvPr/>
        </p:nvGrpSpPr>
        <p:grpSpPr>
          <a:xfrm>
            <a:off x="8191579" y="1840222"/>
            <a:ext cx="638807" cy="1132096"/>
            <a:chOff x="8275637" y="1839985"/>
            <a:chExt cx="638897" cy="1132256"/>
          </a:xfrm>
        </p:grpSpPr>
        <p:pic>
          <p:nvPicPr>
            <p:cNvPr id="62" name="Picture 61">
              <a:extLst>
                <a:ext uri="{FF2B5EF4-FFF2-40B4-BE49-F238E27FC236}">
                  <a16:creationId xmlns:a16="http://schemas.microsoft.com/office/drawing/2014/main" id="{4C75FE11-B544-684D-A3A8-88BD8CF02D6B}"/>
                </a:ext>
              </a:extLst>
            </p:cNvPr>
            <p:cNvPicPr>
              <a:picLocks noChangeAspect="1"/>
            </p:cNvPicPr>
            <p:nvPr/>
          </p:nvPicPr>
          <p:blipFill rotWithShape="1">
            <a:blip r:embed="rId36"/>
            <a:srcRect l="18731" r="19235"/>
            <a:stretch/>
          </p:blipFill>
          <p:spPr>
            <a:xfrm>
              <a:off x="8275637" y="1839985"/>
              <a:ext cx="638897" cy="540708"/>
            </a:xfrm>
            <a:prstGeom prst="rect">
              <a:avLst/>
            </a:prstGeom>
          </p:spPr>
        </p:pic>
        <p:sp>
          <p:nvSpPr>
            <p:cNvPr id="63" name="TextBox 62">
              <a:extLst>
                <a:ext uri="{FF2B5EF4-FFF2-40B4-BE49-F238E27FC236}">
                  <a16:creationId xmlns:a16="http://schemas.microsoft.com/office/drawing/2014/main" id="{E78FE9A0-5E93-674F-A914-1B16BBCF7918}"/>
                </a:ext>
              </a:extLst>
            </p:cNvPr>
            <p:cNvSpPr txBox="1"/>
            <p:nvPr/>
          </p:nvSpPr>
          <p:spPr>
            <a:xfrm>
              <a:off x="8306089" y="2532975"/>
              <a:ext cx="577992" cy="439266"/>
            </a:xfrm>
            <a:prstGeom prst="rect">
              <a:avLst/>
            </a:prstGeom>
          </p:spPr>
          <p:txBody>
            <a:bodyPr wrap="none" lIns="0" tIns="0" rIns="0" bIns="0" rtlCol="0" anchor="t" anchorCtr="0">
              <a:spAutoFit/>
            </a:bodyPr>
            <a:lstStyle/>
            <a:p>
              <a:pPr algn="ctr" defTabSz="932597"/>
              <a:r>
                <a:rPr lang="en-US" sz="1399">
                  <a:latin typeface="Segoe UI"/>
                </a:rPr>
                <a:t>SQL</a:t>
              </a:r>
              <a:br>
                <a:rPr lang="en-US" sz="1399">
                  <a:latin typeface="Segoe UI"/>
                </a:rPr>
              </a:br>
              <a:r>
                <a:rPr lang="en-US" sz="1399">
                  <a:latin typeface="Segoe UI"/>
                </a:rPr>
                <a:t>Service</a:t>
              </a:r>
            </a:p>
          </p:txBody>
        </p:sp>
      </p:grpSp>
      <p:grpSp>
        <p:nvGrpSpPr>
          <p:cNvPr id="72" name="Group 71">
            <a:extLst>
              <a:ext uri="{FF2B5EF4-FFF2-40B4-BE49-F238E27FC236}">
                <a16:creationId xmlns:a16="http://schemas.microsoft.com/office/drawing/2014/main" id="{6FDB2382-27EF-1740-99AB-B6BCDF10B291}"/>
              </a:ext>
            </a:extLst>
          </p:cNvPr>
          <p:cNvGrpSpPr/>
          <p:nvPr/>
        </p:nvGrpSpPr>
        <p:grpSpPr>
          <a:xfrm>
            <a:off x="8968071" y="1849763"/>
            <a:ext cx="639672" cy="1122553"/>
            <a:chOff x="9113837" y="1849529"/>
            <a:chExt cx="639762" cy="1122712"/>
          </a:xfrm>
        </p:grpSpPr>
        <p:pic>
          <p:nvPicPr>
            <p:cNvPr id="64" name="Picture 63">
              <a:extLst>
                <a:ext uri="{FF2B5EF4-FFF2-40B4-BE49-F238E27FC236}">
                  <a16:creationId xmlns:a16="http://schemas.microsoft.com/office/drawing/2014/main" id="{EC97681D-FF12-7B48-92FA-3F9560F678E2}"/>
                </a:ext>
              </a:extLst>
            </p:cNvPr>
            <p:cNvPicPr>
              <a:picLocks noChangeAspect="1"/>
            </p:cNvPicPr>
            <p:nvPr/>
          </p:nvPicPr>
          <p:blipFill rotWithShape="1">
            <a:blip r:embed="rId37"/>
            <a:srcRect l="17213" r="20866"/>
            <a:stretch/>
          </p:blipFill>
          <p:spPr>
            <a:xfrm>
              <a:off x="9113837" y="1849529"/>
              <a:ext cx="639762" cy="540708"/>
            </a:xfrm>
            <a:prstGeom prst="rect">
              <a:avLst/>
            </a:prstGeom>
          </p:spPr>
        </p:pic>
        <p:sp>
          <p:nvSpPr>
            <p:cNvPr id="65" name="TextBox 64">
              <a:extLst>
                <a:ext uri="{FF2B5EF4-FFF2-40B4-BE49-F238E27FC236}">
                  <a16:creationId xmlns:a16="http://schemas.microsoft.com/office/drawing/2014/main" id="{4BE0D2C7-E2B1-8646-8392-C56C3C234A79}"/>
                </a:ext>
              </a:extLst>
            </p:cNvPr>
            <p:cNvSpPr txBox="1"/>
            <p:nvPr/>
          </p:nvSpPr>
          <p:spPr>
            <a:xfrm>
              <a:off x="9212679"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Grid</a:t>
              </a:r>
            </a:p>
          </p:txBody>
        </p:sp>
      </p:grpSp>
      <p:grpSp>
        <p:nvGrpSpPr>
          <p:cNvPr id="71" name="Group 70">
            <a:extLst>
              <a:ext uri="{FF2B5EF4-FFF2-40B4-BE49-F238E27FC236}">
                <a16:creationId xmlns:a16="http://schemas.microsoft.com/office/drawing/2014/main" id="{7A02E900-A97E-C144-8C2A-8CB788AB9242}"/>
              </a:ext>
            </a:extLst>
          </p:cNvPr>
          <p:cNvGrpSpPr/>
          <p:nvPr/>
        </p:nvGrpSpPr>
        <p:grpSpPr>
          <a:xfrm>
            <a:off x="9745430" y="1850472"/>
            <a:ext cx="539924" cy="1121844"/>
            <a:chOff x="10051799" y="1850237"/>
            <a:chExt cx="540000" cy="1122004"/>
          </a:xfrm>
        </p:grpSpPr>
        <p:pic>
          <p:nvPicPr>
            <p:cNvPr id="66" name="Picture 65">
              <a:extLst>
                <a:ext uri="{FF2B5EF4-FFF2-40B4-BE49-F238E27FC236}">
                  <a16:creationId xmlns:a16="http://schemas.microsoft.com/office/drawing/2014/main" id="{FE5D7B02-5248-9740-9E6A-950D796139DE}"/>
                </a:ext>
              </a:extLst>
            </p:cNvPr>
            <p:cNvPicPr>
              <a:picLocks noChangeAspect="1"/>
            </p:cNvPicPr>
            <p:nvPr/>
          </p:nvPicPr>
          <p:blipFill>
            <a:blip r:embed="rId38"/>
            <a:stretch>
              <a:fillRect/>
            </a:stretch>
          </p:blipFill>
          <p:spPr>
            <a:xfrm>
              <a:off x="10051799" y="1850237"/>
              <a:ext cx="540000" cy="540000"/>
            </a:xfrm>
            <a:prstGeom prst="rect">
              <a:avLst/>
            </a:prstGeom>
          </p:spPr>
        </p:pic>
        <p:sp>
          <p:nvSpPr>
            <p:cNvPr id="67" name="TextBox 66">
              <a:extLst>
                <a:ext uri="{FF2B5EF4-FFF2-40B4-BE49-F238E27FC236}">
                  <a16:creationId xmlns:a16="http://schemas.microsoft.com/office/drawing/2014/main" id="{0243C8AB-C80B-124B-A18B-60E3D050BBA8}"/>
                </a:ext>
              </a:extLst>
            </p:cNvPr>
            <p:cNvSpPr txBox="1"/>
            <p:nvPr/>
          </p:nvSpPr>
          <p:spPr>
            <a:xfrm>
              <a:off x="10100760"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Hub</a:t>
              </a:r>
            </a:p>
          </p:txBody>
        </p:sp>
      </p:grpSp>
      <p:grpSp>
        <p:nvGrpSpPr>
          <p:cNvPr id="70" name="Group 69">
            <a:extLst>
              <a:ext uri="{FF2B5EF4-FFF2-40B4-BE49-F238E27FC236}">
                <a16:creationId xmlns:a16="http://schemas.microsoft.com/office/drawing/2014/main" id="{5A3B74AC-5273-D748-9D7D-4AF005823372}"/>
              </a:ext>
            </a:extLst>
          </p:cNvPr>
          <p:cNvGrpSpPr/>
          <p:nvPr/>
        </p:nvGrpSpPr>
        <p:grpSpPr>
          <a:xfrm>
            <a:off x="10423040" y="1849763"/>
            <a:ext cx="609815" cy="1096243"/>
            <a:chOff x="11339411" y="1849529"/>
            <a:chExt cx="609901" cy="1096399"/>
          </a:xfrm>
        </p:grpSpPr>
        <p:pic>
          <p:nvPicPr>
            <p:cNvPr id="68" name="Picture 67">
              <a:extLst>
                <a:ext uri="{FF2B5EF4-FFF2-40B4-BE49-F238E27FC236}">
                  <a16:creationId xmlns:a16="http://schemas.microsoft.com/office/drawing/2014/main" id="{6201045F-B151-3744-B000-DF2D8183B799}"/>
                </a:ext>
              </a:extLst>
            </p:cNvPr>
            <p:cNvPicPr>
              <a:picLocks noChangeAspect="1"/>
            </p:cNvPicPr>
            <p:nvPr/>
          </p:nvPicPr>
          <p:blipFill rotWithShape="1">
            <a:blip r:embed="rId39"/>
            <a:srcRect l="17838" r="22571"/>
            <a:stretch/>
          </p:blipFill>
          <p:spPr>
            <a:xfrm>
              <a:off x="11339411" y="1849529"/>
              <a:ext cx="609901" cy="537326"/>
            </a:xfrm>
            <a:prstGeom prst="rect">
              <a:avLst/>
            </a:prstGeom>
          </p:spPr>
        </p:pic>
        <p:sp>
          <p:nvSpPr>
            <p:cNvPr id="69" name="TextBox 68">
              <a:extLst>
                <a:ext uri="{FF2B5EF4-FFF2-40B4-BE49-F238E27FC236}">
                  <a16:creationId xmlns:a16="http://schemas.microsoft.com/office/drawing/2014/main" id="{290A137F-328A-E543-9508-E5D1F278BFD9}"/>
                </a:ext>
              </a:extLst>
            </p:cNvPr>
            <p:cNvSpPr txBox="1"/>
            <p:nvPr/>
          </p:nvSpPr>
          <p:spPr>
            <a:xfrm>
              <a:off x="11355365" y="2506662"/>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Bus</a:t>
              </a:r>
            </a:p>
          </p:txBody>
        </p:sp>
      </p:grpSp>
      <p:pic>
        <p:nvPicPr>
          <p:cNvPr id="83" name="Picture 82">
            <a:extLst>
              <a:ext uri="{FF2B5EF4-FFF2-40B4-BE49-F238E27FC236}">
                <a16:creationId xmlns:a16="http://schemas.microsoft.com/office/drawing/2014/main" id="{B5605828-A46C-9D44-BA32-5AA5854CE0E2}"/>
              </a:ext>
            </a:extLst>
          </p:cNvPr>
          <p:cNvPicPr>
            <a:picLocks noChangeAspect="1"/>
          </p:cNvPicPr>
          <p:nvPr/>
        </p:nvPicPr>
        <p:blipFill>
          <a:blip r:embed="rId40"/>
          <a:stretch>
            <a:fillRect/>
          </a:stretch>
        </p:blipFill>
        <p:spPr>
          <a:xfrm>
            <a:off x="5200480" y="3916564"/>
            <a:ext cx="687532" cy="687532"/>
          </a:xfrm>
          <a:prstGeom prst="rect">
            <a:avLst/>
          </a:prstGeom>
        </p:spPr>
      </p:pic>
      <p:pic>
        <p:nvPicPr>
          <p:cNvPr id="84" name="Picture 83">
            <a:extLst>
              <a:ext uri="{FF2B5EF4-FFF2-40B4-BE49-F238E27FC236}">
                <a16:creationId xmlns:a16="http://schemas.microsoft.com/office/drawing/2014/main" id="{0D1357E9-98F2-1A4B-8FE7-8C0F9D20527F}"/>
              </a:ext>
            </a:extLst>
          </p:cNvPr>
          <p:cNvPicPr>
            <a:picLocks noChangeAspect="1"/>
          </p:cNvPicPr>
          <p:nvPr/>
        </p:nvPicPr>
        <p:blipFill>
          <a:blip r:embed="rId41"/>
          <a:stretch>
            <a:fillRect/>
          </a:stretch>
        </p:blipFill>
        <p:spPr>
          <a:xfrm>
            <a:off x="5793289" y="3531811"/>
            <a:ext cx="537238" cy="537238"/>
          </a:xfrm>
          <a:prstGeom prst="rect">
            <a:avLst/>
          </a:prstGeom>
        </p:spPr>
      </p:pic>
      <p:pic>
        <p:nvPicPr>
          <p:cNvPr id="85" name="Picture 84">
            <a:extLst>
              <a:ext uri="{FF2B5EF4-FFF2-40B4-BE49-F238E27FC236}">
                <a16:creationId xmlns:a16="http://schemas.microsoft.com/office/drawing/2014/main" id="{8DCA16BC-BBF0-BD44-86CD-6ECED4DFD4DF}"/>
              </a:ext>
            </a:extLst>
          </p:cNvPr>
          <p:cNvPicPr>
            <a:picLocks noChangeAspect="1"/>
          </p:cNvPicPr>
          <p:nvPr/>
        </p:nvPicPr>
        <p:blipFill>
          <a:blip r:embed="rId42"/>
          <a:stretch>
            <a:fillRect/>
          </a:stretch>
        </p:blipFill>
        <p:spPr>
          <a:xfrm>
            <a:off x="8527470" y="3549014"/>
            <a:ext cx="514445" cy="560745"/>
          </a:xfrm>
          <a:prstGeom prst="rect">
            <a:avLst/>
          </a:prstGeom>
          <a:effectLst/>
        </p:spPr>
      </p:pic>
      <p:grpSp>
        <p:nvGrpSpPr>
          <p:cNvPr id="88" name="Group 87">
            <a:extLst>
              <a:ext uri="{FF2B5EF4-FFF2-40B4-BE49-F238E27FC236}">
                <a16:creationId xmlns:a16="http://schemas.microsoft.com/office/drawing/2014/main" id="{122ED570-4C00-D048-BCBD-8F0348EDC308}"/>
              </a:ext>
            </a:extLst>
          </p:cNvPr>
          <p:cNvGrpSpPr/>
          <p:nvPr/>
        </p:nvGrpSpPr>
        <p:grpSpPr>
          <a:xfrm>
            <a:off x="11164044" y="1855647"/>
            <a:ext cx="742448" cy="1110399"/>
            <a:chOff x="9961911" y="1855413"/>
            <a:chExt cx="742553" cy="1110556"/>
          </a:xfrm>
        </p:grpSpPr>
        <p:pic>
          <p:nvPicPr>
            <p:cNvPr id="86" name="Picture 85">
              <a:extLst>
                <a:ext uri="{FF2B5EF4-FFF2-40B4-BE49-F238E27FC236}">
                  <a16:creationId xmlns:a16="http://schemas.microsoft.com/office/drawing/2014/main" id="{B6E4B852-87DD-D449-9F5D-5242AC1DC238}"/>
                </a:ext>
              </a:extLst>
            </p:cNvPr>
            <p:cNvPicPr>
              <a:picLocks noChangeAspect="1"/>
            </p:cNvPicPr>
            <p:nvPr/>
          </p:nvPicPr>
          <p:blipFill rotWithShape="1">
            <a:blip r:embed="rId43"/>
            <a:srcRect l="28793" t="22557" r="30402" b="22286"/>
            <a:stretch/>
          </p:blipFill>
          <p:spPr>
            <a:xfrm>
              <a:off x="10061020" y="1855413"/>
              <a:ext cx="544337" cy="525558"/>
            </a:xfrm>
            <a:prstGeom prst="rect">
              <a:avLst/>
            </a:prstGeom>
          </p:spPr>
        </p:pic>
        <p:sp>
          <p:nvSpPr>
            <p:cNvPr id="87" name="TextBox 86">
              <a:extLst>
                <a:ext uri="{FF2B5EF4-FFF2-40B4-BE49-F238E27FC236}">
                  <a16:creationId xmlns:a16="http://schemas.microsoft.com/office/drawing/2014/main" id="{AB7B14D8-15F4-9A40-8B97-AC861C6C44C3}"/>
                </a:ext>
              </a:extLst>
            </p:cNvPr>
            <p:cNvSpPr txBox="1"/>
            <p:nvPr/>
          </p:nvSpPr>
          <p:spPr>
            <a:xfrm>
              <a:off x="9961911" y="2526703"/>
              <a:ext cx="742553" cy="439266"/>
            </a:xfrm>
            <a:prstGeom prst="rect">
              <a:avLst/>
            </a:prstGeom>
          </p:spPr>
          <p:txBody>
            <a:bodyPr wrap="none" lIns="0" tIns="0" rIns="0" bIns="0" rtlCol="0" anchor="t" anchorCtr="0">
              <a:spAutoFit/>
            </a:bodyPr>
            <a:lstStyle/>
            <a:p>
              <a:pPr algn="ctr" defTabSz="932597"/>
              <a:r>
                <a:rPr lang="en-US" sz="1399">
                  <a:latin typeface="Segoe UI"/>
                </a:rPr>
                <a:t>Active</a:t>
              </a:r>
              <a:br>
                <a:rPr lang="en-US" sz="1399">
                  <a:latin typeface="Segoe UI"/>
                </a:rPr>
              </a:br>
              <a:r>
                <a:rPr lang="en-US" sz="1399">
                  <a:latin typeface="Segoe UI"/>
                </a:rPr>
                <a:t>Directory</a:t>
              </a:r>
            </a:p>
          </p:txBody>
        </p:sp>
      </p:grpSp>
      <p:pic>
        <p:nvPicPr>
          <p:cNvPr id="89" name="Picture 88">
            <a:extLst>
              <a:ext uri="{FF2B5EF4-FFF2-40B4-BE49-F238E27FC236}">
                <a16:creationId xmlns:a16="http://schemas.microsoft.com/office/drawing/2014/main" id="{7F76F4C1-6CD9-1242-A422-313F8F600E38}"/>
              </a:ext>
            </a:extLst>
          </p:cNvPr>
          <p:cNvPicPr>
            <a:picLocks noChangeAspect="1"/>
          </p:cNvPicPr>
          <p:nvPr/>
        </p:nvPicPr>
        <p:blipFill>
          <a:blip r:embed="rId44"/>
          <a:stretch>
            <a:fillRect/>
          </a:stretch>
        </p:blipFill>
        <p:spPr>
          <a:xfrm>
            <a:off x="6185562" y="3911204"/>
            <a:ext cx="622098" cy="622098"/>
          </a:xfrm>
          <a:prstGeom prst="rect">
            <a:avLst/>
          </a:prstGeom>
        </p:spPr>
      </p:pic>
      <p:pic>
        <p:nvPicPr>
          <p:cNvPr id="90" name="Graphic 89">
            <a:extLst>
              <a:ext uri="{FF2B5EF4-FFF2-40B4-BE49-F238E27FC236}">
                <a16:creationId xmlns:a16="http://schemas.microsoft.com/office/drawing/2014/main" id="{7D9A9DCA-E57A-DF40-BEBE-A2598E0088FB}"/>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30108" y="6240460"/>
            <a:ext cx="526166" cy="495409"/>
          </a:xfrm>
          <a:prstGeom prst="rect">
            <a:avLst/>
          </a:prstGeom>
        </p:spPr>
      </p:pic>
      <p:sp>
        <p:nvSpPr>
          <p:cNvPr id="92" name="Half Frame 91">
            <a:extLst>
              <a:ext uri="{FF2B5EF4-FFF2-40B4-BE49-F238E27FC236}">
                <a16:creationId xmlns:a16="http://schemas.microsoft.com/office/drawing/2014/main" id="{3F1468D9-7568-8C49-91EE-8643502D0AAF}"/>
              </a:ext>
            </a:extLst>
          </p:cNvPr>
          <p:cNvSpPr/>
          <p:nvPr/>
        </p:nvSpPr>
        <p:spPr>
          <a:xfrm>
            <a:off x="9071245" y="6011507"/>
            <a:ext cx="2897230" cy="870865"/>
          </a:xfrm>
          <a:prstGeom prst="halfFrame">
            <a:avLst>
              <a:gd name="adj1" fmla="val 11980"/>
              <a:gd name="adj2" fmla="val 114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endParaRPr lang="en-US">
              <a:solidFill>
                <a:schemeClr val="tx1"/>
              </a:solidFill>
              <a:latin typeface="Segoe UI"/>
            </a:endParaRPr>
          </a:p>
        </p:txBody>
      </p:sp>
      <p:sp>
        <p:nvSpPr>
          <p:cNvPr id="93" name="Rectangle 92">
            <a:extLst>
              <a:ext uri="{FF2B5EF4-FFF2-40B4-BE49-F238E27FC236}">
                <a16:creationId xmlns:a16="http://schemas.microsoft.com/office/drawing/2014/main" id="{ED2D520F-0D88-6E40-96D2-EBC3605F822E}"/>
              </a:ext>
            </a:extLst>
          </p:cNvPr>
          <p:cNvSpPr/>
          <p:nvPr/>
        </p:nvSpPr>
        <p:spPr>
          <a:xfrm>
            <a:off x="9888007" y="6258650"/>
            <a:ext cx="2240684" cy="533375"/>
          </a:xfrm>
          <a:prstGeom prst="rect">
            <a:avLst/>
          </a:prstGeom>
        </p:spPr>
        <p:txBody>
          <a:bodyPr wrap="none">
            <a:spAutoFit/>
          </a:bodyPr>
          <a:lstStyle/>
          <a:p>
            <a:pPr defTabSz="932597"/>
            <a:r>
              <a:rPr lang="en-US" sz="1399" i="1">
                <a:latin typeface="Segoe UI"/>
              </a:rPr>
              <a:t>Microsoft SDKs for Java</a:t>
            </a:r>
            <a:br>
              <a:rPr lang="en-US" sz="1399" i="1">
                <a:latin typeface="Segoe UI"/>
              </a:rPr>
            </a:br>
            <a:r>
              <a:rPr lang="en-US" sz="1399" i="1">
                <a:latin typeface="Segoe UI"/>
              </a:rPr>
              <a:t>Over 50+ services covered</a:t>
            </a:r>
          </a:p>
        </p:txBody>
      </p:sp>
    </p:spTree>
    <p:extLst>
      <p:ext uri="{BB962C8B-B14F-4D97-AF65-F5344CB8AC3E}">
        <p14:creationId xmlns:p14="http://schemas.microsoft.com/office/powerpoint/2010/main" val="296410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1</a:t>
            </a:r>
            <a:r>
              <a:rPr lang="en-US" baseline="30000" dirty="0"/>
              <a:t>st</a:t>
            </a:r>
            <a:r>
              <a:rPr lang="en-US" dirty="0"/>
              <a:t> Class Support for Java on Azure Services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a:xfrm>
            <a:off x="466368" y="1072494"/>
            <a:ext cx="11503739" cy="523733"/>
          </a:xfrm>
        </p:spPr>
        <p:txBody>
          <a:bodyPr/>
          <a:lstStyle/>
          <a:p>
            <a:r>
              <a:rPr lang="en-US" dirty="0">
                <a:solidFill>
                  <a:srgbClr val="FFC000"/>
                </a:solidFill>
              </a:rPr>
              <a:t>Native and idiomatic support for Java applications. </a:t>
            </a:r>
          </a:p>
        </p:txBody>
      </p:sp>
      <p:grpSp>
        <p:nvGrpSpPr>
          <p:cNvPr id="9" name="Group 8">
            <a:extLst>
              <a:ext uri="{FF2B5EF4-FFF2-40B4-BE49-F238E27FC236}">
                <a16:creationId xmlns:a16="http://schemas.microsoft.com/office/drawing/2014/main" id="{DFF09C4F-CA13-DA42-924F-74664F23F3FA}"/>
              </a:ext>
            </a:extLst>
          </p:cNvPr>
          <p:cNvGrpSpPr/>
          <p:nvPr/>
        </p:nvGrpSpPr>
        <p:grpSpPr>
          <a:xfrm>
            <a:off x="350837" y="1901692"/>
            <a:ext cx="5985458" cy="1793109"/>
            <a:chOff x="349620" y="1864573"/>
            <a:chExt cx="5868629" cy="1758110"/>
          </a:xfrm>
        </p:grpSpPr>
        <p:pic>
          <p:nvPicPr>
            <p:cNvPr id="2" name="Picture 1">
              <a:extLst>
                <a:ext uri="{FF2B5EF4-FFF2-40B4-BE49-F238E27FC236}">
                  <a16:creationId xmlns:a16="http://schemas.microsoft.com/office/drawing/2014/main" id="{C540F6D4-00A7-E64F-8B32-9C1065C55F6E}"/>
                </a:ext>
              </a:extLst>
            </p:cNvPr>
            <p:cNvPicPr>
              <a:picLocks noChangeAspect="1"/>
            </p:cNvPicPr>
            <p:nvPr/>
          </p:nvPicPr>
          <p:blipFill>
            <a:blip r:embed="rId3"/>
            <a:stretch>
              <a:fillRect/>
            </a:stretch>
          </p:blipFill>
          <p:spPr>
            <a:xfrm>
              <a:off x="349620" y="1864573"/>
              <a:ext cx="1152658" cy="1152658"/>
            </a:xfrm>
            <a:prstGeom prst="rect">
              <a:avLst/>
            </a:prstGeom>
          </p:spPr>
        </p:pic>
        <p:sp>
          <p:nvSpPr>
            <p:cNvPr id="5" name="TextBox 4">
              <a:extLst>
                <a:ext uri="{FF2B5EF4-FFF2-40B4-BE49-F238E27FC236}">
                  <a16:creationId xmlns:a16="http://schemas.microsoft.com/office/drawing/2014/main" id="{24D3CDC2-497D-DD4B-98BE-8B49432F9564}"/>
                </a:ext>
              </a:extLst>
            </p:cNvPr>
            <p:cNvSpPr txBox="1"/>
            <p:nvPr/>
          </p:nvSpPr>
          <p:spPr>
            <a:xfrm>
              <a:off x="1717966" y="1864573"/>
              <a:ext cx="4500283" cy="1758110"/>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Functions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Plugins for Maven, Eclipse, and IntelliJ</a:t>
              </a:r>
            </a:p>
            <a:p>
              <a:pPr marL="291436" indent="-291436" defTabSz="932597">
                <a:buFont typeface="Arial" panose="020B0604020202020204" pitchFamily="34" charset="0"/>
                <a:buChar char="•"/>
              </a:pPr>
              <a:r>
                <a:rPr lang="en-US" sz="1632" dirty="0">
                  <a:latin typeface="Segoe UI"/>
                </a:rPr>
                <a:t>VS Code Extension (manage; local/remote debug)</a:t>
              </a:r>
            </a:p>
            <a:p>
              <a:pPr marL="291436" indent="-291436" defTabSz="932597">
                <a:buFont typeface="Arial" panose="020B0604020202020204" pitchFamily="34" charset="0"/>
                <a:buChar char="•"/>
              </a:pPr>
              <a:endParaRPr lang="en-US" sz="1632" dirty="0">
                <a:latin typeface="Segoe UI"/>
              </a:endParaRPr>
            </a:p>
          </p:txBody>
        </p:sp>
      </p:grpSp>
      <p:grpSp>
        <p:nvGrpSpPr>
          <p:cNvPr id="11" name="Group 10">
            <a:extLst>
              <a:ext uri="{FF2B5EF4-FFF2-40B4-BE49-F238E27FC236}">
                <a16:creationId xmlns:a16="http://schemas.microsoft.com/office/drawing/2014/main" id="{24CAAA9C-2A84-764D-943B-9119B266851C}"/>
              </a:ext>
            </a:extLst>
          </p:cNvPr>
          <p:cNvGrpSpPr/>
          <p:nvPr/>
        </p:nvGrpSpPr>
        <p:grpSpPr>
          <a:xfrm>
            <a:off x="429859" y="4911620"/>
            <a:ext cx="5300470" cy="1536950"/>
            <a:chOff x="420604" y="4624360"/>
            <a:chExt cx="5197011" cy="1506951"/>
          </a:xfrm>
        </p:grpSpPr>
        <p:pic>
          <p:nvPicPr>
            <p:cNvPr id="12" name="Picture 11">
              <a:extLst>
                <a:ext uri="{FF2B5EF4-FFF2-40B4-BE49-F238E27FC236}">
                  <a16:creationId xmlns:a16="http://schemas.microsoft.com/office/drawing/2014/main" id="{19F8910F-E34C-5A4A-8C01-8A904F12F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4" y="4689462"/>
              <a:ext cx="1010690" cy="1010690"/>
            </a:xfrm>
            <a:prstGeom prst="rect">
              <a:avLst/>
            </a:prstGeom>
          </p:spPr>
        </p:pic>
        <p:sp>
          <p:nvSpPr>
            <p:cNvPr id="27" name="TextBox 26">
              <a:extLst>
                <a:ext uri="{FF2B5EF4-FFF2-40B4-BE49-F238E27FC236}">
                  <a16:creationId xmlns:a16="http://schemas.microsoft.com/office/drawing/2014/main" id="{F85AD128-7860-2B4B-8C1B-2823C3D34242}"/>
                </a:ext>
              </a:extLst>
            </p:cNvPr>
            <p:cNvSpPr txBox="1"/>
            <p:nvPr/>
          </p:nvSpPr>
          <p:spPr>
            <a:xfrm>
              <a:off x="1717966" y="4624360"/>
              <a:ext cx="3899649"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 Service</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Tomcat 8.5, 9.0</a:t>
              </a:r>
            </a:p>
            <a:p>
              <a:pPr marL="291436" indent="-291436" defTabSz="932597">
                <a:buFont typeface="Arial" panose="020B0604020202020204" pitchFamily="34" charset="0"/>
                <a:buChar char="•"/>
              </a:pPr>
              <a:r>
                <a:rPr lang="en-US" sz="1632" dirty="0">
                  <a:latin typeface="Segoe UI"/>
                </a:rPr>
                <a:t>Maven Plugin</a:t>
              </a:r>
            </a:p>
            <a:p>
              <a:pPr marL="291436" indent="-291436" defTabSz="932597">
                <a:buFont typeface="Arial" panose="020B0604020202020204" pitchFamily="34" charset="0"/>
                <a:buChar char="•"/>
              </a:pPr>
              <a:r>
                <a:rPr lang="en-US" sz="1632" dirty="0">
                  <a:latin typeface="Segoe UI"/>
                </a:rPr>
                <a:t>Eclipse &amp; IntelliJ Plugins </a:t>
              </a:r>
            </a:p>
            <a:p>
              <a:pPr marL="291436" indent="-291436" defTabSz="932597">
                <a:buFont typeface="Arial" panose="020B0604020202020204" pitchFamily="34" charset="0"/>
                <a:buChar char="•"/>
              </a:pPr>
              <a:r>
                <a:rPr lang="en-US" sz="1632" dirty="0">
                  <a:latin typeface="Segoe UI"/>
                </a:rPr>
                <a:t>VS Code Extension (Manage)</a:t>
              </a:r>
            </a:p>
          </p:txBody>
        </p:sp>
      </p:grpSp>
      <p:grpSp>
        <p:nvGrpSpPr>
          <p:cNvPr id="18" name="Group 17">
            <a:extLst>
              <a:ext uri="{FF2B5EF4-FFF2-40B4-BE49-F238E27FC236}">
                <a16:creationId xmlns:a16="http://schemas.microsoft.com/office/drawing/2014/main" id="{762E8949-D174-4141-A5B9-44B83AF20881}"/>
              </a:ext>
            </a:extLst>
          </p:cNvPr>
          <p:cNvGrpSpPr/>
          <p:nvPr/>
        </p:nvGrpSpPr>
        <p:grpSpPr>
          <a:xfrm>
            <a:off x="6533351" y="4716419"/>
            <a:ext cx="6975907" cy="1536950"/>
            <a:chOff x="6404963" y="4551304"/>
            <a:chExt cx="6839745" cy="1506951"/>
          </a:xfrm>
        </p:grpSpPr>
        <p:pic>
          <p:nvPicPr>
            <p:cNvPr id="29" name="Graphic 28">
              <a:extLst>
                <a:ext uri="{FF2B5EF4-FFF2-40B4-BE49-F238E27FC236}">
                  <a16:creationId xmlns:a16="http://schemas.microsoft.com/office/drawing/2014/main" id="{37241B0B-F773-764F-879F-B002C9337E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963" y="4620896"/>
              <a:ext cx="1070581" cy="1008000"/>
            </a:xfrm>
            <a:prstGeom prst="rect">
              <a:avLst/>
            </a:prstGeom>
          </p:spPr>
        </p:pic>
        <p:sp>
          <p:nvSpPr>
            <p:cNvPr id="32" name="TextBox 31">
              <a:extLst>
                <a:ext uri="{FF2B5EF4-FFF2-40B4-BE49-F238E27FC236}">
                  <a16:creationId xmlns:a16="http://schemas.microsoft.com/office/drawing/2014/main" id="{FEDAA86E-2B56-5C40-89CD-6405A9954EA8}"/>
                </a:ext>
              </a:extLst>
            </p:cNvPr>
            <p:cNvSpPr txBox="1"/>
            <p:nvPr/>
          </p:nvSpPr>
          <p:spPr>
            <a:xfrm>
              <a:off x="7973460" y="4551304"/>
              <a:ext cx="5271248"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SDKs for Java</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Management APIs (CRUD Azure services)</a:t>
              </a:r>
            </a:p>
            <a:p>
              <a:pPr marL="291436" indent="-291436" defTabSz="932597">
                <a:buFont typeface="Arial" panose="020B0604020202020204" pitchFamily="34" charset="0"/>
                <a:buChar char="•"/>
              </a:pPr>
              <a:r>
                <a:rPr lang="en-US" sz="1632" dirty="0">
                  <a:latin typeface="Segoe UI"/>
                </a:rPr>
                <a:t>REST-to-Java APIs (idiomatic low-level REST API)</a:t>
              </a:r>
            </a:p>
            <a:p>
              <a:pPr marL="291436" indent="-291436" defTabSz="932597">
                <a:buFont typeface="Arial" panose="020B0604020202020204" pitchFamily="34" charset="0"/>
                <a:buChar char="•"/>
              </a:pPr>
              <a:r>
                <a:rPr lang="en-US" sz="1632" dirty="0">
                  <a:latin typeface="Segoe UI"/>
                </a:rPr>
                <a:t>Fluent APIs (idiomatic service features)</a:t>
              </a:r>
            </a:p>
            <a:p>
              <a:pPr marL="291436" indent="-291436" defTabSz="932597">
                <a:buFont typeface="Arial" panose="020B0604020202020204" pitchFamily="34" charset="0"/>
                <a:buChar char="•"/>
              </a:pPr>
              <a:r>
                <a:rPr lang="en-US" sz="1632" b="1" dirty="0">
                  <a:latin typeface="Segoe UI"/>
                </a:rPr>
                <a:t>Over 50+ services covered</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6" name="Group 15">
            <a:extLst>
              <a:ext uri="{FF2B5EF4-FFF2-40B4-BE49-F238E27FC236}">
                <a16:creationId xmlns:a16="http://schemas.microsoft.com/office/drawing/2014/main" id="{EA63D1D8-F182-0542-B754-20BBE2D3C0BD}"/>
              </a:ext>
            </a:extLst>
          </p:cNvPr>
          <p:cNvGrpSpPr/>
          <p:nvPr/>
        </p:nvGrpSpPr>
        <p:grpSpPr>
          <a:xfrm>
            <a:off x="6486660" y="3254765"/>
            <a:ext cx="7022598" cy="1280793"/>
            <a:chOff x="6359183" y="3155611"/>
            <a:chExt cx="6885525" cy="1255793"/>
          </a:xfrm>
        </p:grpSpPr>
        <p:pic>
          <p:nvPicPr>
            <p:cNvPr id="14" name="Picture 13">
              <a:extLst>
                <a:ext uri="{FF2B5EF4-FFF2-40B4-BE49-F238E27FC236}">
                  <a16:creationId xmlns:a16="http://schemas.microsoft.com/office/drawing/2014/main" id="{91F10511-A575-154A-B3DE-82A703120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9183" y="3155611"/>
              <a:ext cx="1162141" cy="1162141"/>
            </a:xfrm>
            <a:prstGeom prst="rect">
              <a:avLst/>
            </a:prstGeom>
          </p:spPr>
        </p:pic>
        <p:sp>
          <p:nvSpPr>
            <p:cNvPr id="35" name="TextBox 34">
              <a:extLst>
                <a:ext uri="{FF2B5EF4-FFF2-40B4-BE49-F238E27FC236}">
                  <a16:creationId xmlns:a16="http://schemas.microsoft.com/office/drawing/2014/main" id="{B6822BF5-EC89-AE4E-8815-1F4699E93196}"/>
                </a:ext>
              </a:extLst>
            </p:cNvPr>
            <p:cNvSpPr txBox="1"/>
            <p:nvPr/>
          </p:nvSpPr>
          <p:spPr>
            <a:xfrm>
              <a:off x="7973460" y="3155611"/>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Application Insights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user-defined instrumentation</a:t>
              </a:r>
            </a:p>
            <a:p>
              <a:pPr marL="291436" indent="-291436" defTabSz="932597">
                <a:buFont typeface="Arial" panose="020B0604020202020204" pitchFamily="34" charset="0"/>
                <a:buChar char="•"/>
              </a:pPr>
              <a:r>
                <a:rPr lang="en-US" sz="1632" dirty="0">
                  <a:latin typeface="Segoe UI"/>
                </a:rPr>
                <a:t>Java Agents for auto instrumentation</a:t>
              </a:r>
            </a:p>
            <a:p>
              <a:pPr marL="291436" indent="-291436" defTabSz="932597">
                <a:buFont typeface="Arial" panose="020B0604020202020204" pitchFamily="34" charset="0"/>
                <a:buChar char="•"/>
              </a:pPr>
              <a:r>
                <a:rPr lang="en-US" sz="1632" dirty="0">
                  <a:latin typeface="Segoe UI"/>
                </a:rPr>
                <a:t>Eclipse Plugin</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3" name="Group 12">
            <a:extLst>
              <a:ext uri="{FF2B5EF4-FFF2-40B4-BE49-F238E27FC236}">
                <a16:creationId xmlns:a16="http://schemas.microsoft.com/office/drawing/2014/main" id="{031CABEF-5518-114C-B9E9-14D8BC38EBDE}"/>
              </a:ext>
            </a:extLst>
          </p:cNvPr>
          <p:cNvGrpSpPr/>
          <p:nvPr/>
        </p:nvGrpSpPr>
        <p:grpSpPr>
          <a:xfrm>
            <a:off x="5998802" y="1901688"/>
            <a:ext cx="7510455" cy="1280793"/>
            <a:chOff x="5880848" y="1769569"/>
            <a:chExt cx="7363860" cy="1255793"/>
          </a:xfrm>
        </p:grpSpPr>
        <p:pic>
          <p:nvPicPr>
            <p:cNvPr id="19" name="Picture 18">
              <a:extLst>
                <a:ext uri="{FF2B5EF4-FFF2-40B4-BE49-F238E27FC236}">
                  <a16:creationId xmlns:a16="http://schemas.microsoft.com/office/drawing/2014/main" id="{33854794-B1C4-6D48-998F-17D56DB40FD0}"/>
                </a:ext>
              </a:extLst>
            </p:cNvPr>
            <p:cNvPicPr>
              <a:picLocks noChangeAspect="1"/>
            </p:cNvPicPr>
            <p:nvPr/>
          </p:nvPicPr>
          <p:blipFill>
            <a:blip r:embed="rId8"/>
            <a:stretch>
              <a:fillRect/>
            </a:stretch>
          </p:blipFill>
          <p:spPr>
            <a:xfrm>
              <a:off x="5880848" y="1769569"/>
              <a:ext cx="2118811" cy="1108844"/>
            </a:xfrm>
            <a:prstGeom prst="rect">
              <a:avLst/>
            </a:prstGeom>
          </p:spPr>
        </p:pic>
        <p:sp>
          <p:nvSpPr>
            <p:cNvPr id="36" name="TextBox 35">
              <a:extLst>
                <a:ext uri="{FF2B5EF4-FFF2-40B4-BE49-F238E27FC236}">
                  <a16:creationId xmlns:a16="http://schemas.microsoft.com/office/drawing/2014/main" id="{FB162697-0867-0B44-A03B-B68424D11E05}"/>
                </a:ext>
              </a:extLst>
            </p:cNvPr>
            <p:cNvSpPr txBox="1"/>
            <p:nvPr/>
          </p:nvSpPr>
          <p:spPr>
            <a:xfrm>
              <a:off x="7973460" y="1769569"/>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Cosmos DB</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synchronous connections</a:t>
              </a:r>
            </a:p>
            <a:p>
              <a:pPr marL="291436" indent="-291436" defTabSz="932597">
                <a:buFont typeface="Arial" panose="020B0604020202020204" pitchFamily="34" charset="0"/>
                <a:buChar char="•"/>
              </a:pPr>
              <a:r>
                <a:rPr lang="en-US" sz="1632" dirty="0">
                  <a:latin typeface="Segoe UI"/>
                </a:rPr>
                <a:t>Java SDK for asynchronous (reactive) style</a:t>
              </a:r>
            </a:p>
            <a:p>
              <a:pPr marL="291436" indent="-291436" defTabSz="932597">
                <a:buFont typeface="Arial" panose="020B0604020202020204" pitchFamily="34" charset="0"/>
                <a:buChar char="•"/>
              </a:pPr>
              <a:r>
                <a:rPr lang="en-US" sz="1632" dirty="0">
                  <a:latin typeface="Segoe UI"/>
                </a:rPr>
                <a:t>Support for MongoDB/Cassandra APIs</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0" name="Group 9">
            <a:extLst>
              <a:ext uri="{FF2B5EF4-FFF2-40B4-BE49-F238E27FC236}">
                <a16:creationId xmlns:a16="http://schemas.microsoft.com/office/drawing/2014/main" id="{85053055-37DE-3042-824C-5A5AF858DD68}"/>
              </a:ext>
            </a:extLst>
          </p:cNvPr>
          <p:cNvGrpSpPr/>
          <p:nvPr/>
        </p:nvGrpSpPr>
        <p:grpSpPr>
          <a:xfrm>
            <a:off x="-133119" y="3462083"/>
            <a:ext cx="6469414" cy="1536950"/>
            <a:chOff x="-124890" y="3203115"/>
            <a:chExt cx="6343139" cy="1506951"/>
          </a:xfrm>
        </p:grpSpPr>
        <p:pic>
          <p:nvPicPr>
            <p:cNvPr id="4" name="Picture 3">
              <a:extLst>
                <a:ext uri="{FF2B5EF4-FFF2-40B4-BE49-F238E27FC236}">
                  <a16:creationId xmlns:a16="http://schemas.microsoft.com/office/drawing/2014/main" id="{8C57F204-EB4E-6D4C-8724-6D0055E6CCA4}"/>
                </a:ext>
              </a:extLst>
            </p:cNvPr>
            <p:cNvPicPr>
              <a:picLocks noChangeAspect="1"/>
            </p:cNvPicPr>
            <p:nvPr/>
          </p:nvPicPr>
          <p:blipFill>
            <a:blip r:embed="rId9"/>
            <a:stretch>
              <a:fillRect/>
            </a:stretch>
          </p:blipFill>
          <p:spPr>
            <a:xfrm>
              <a:off x="-124890" y="3203115"/>
              <a:ext cx="2101678" cy="1099878"/>
            </a:xfrm>
            <a:prstGeom prst="rect">
              <a:avLst/>
            </a:prstGeom>
          </p:spPr>
        </p:pic>
        <p:sp>
          <p:nvSpPr>
            <p:cNvPr id="15" name="TextBox 14">
              <a:extLst>
                <a:ext uri="{FF2B5EF4-FFF2-40B4-BE49-F238E27FC236}">
                  <a16:creationId xmlns:a16="http://schemas.microsoft.com/office/drawing/2014/main" id="{3232A59A-0658-BE4B-911D-38F445AD72FA}"/>
                </a:ext>
              </a:extLst>
            </p:cNvPr>
            <p:cNvSpPr txBox="1"/>
            <p:nvPr/>
          </p:nvSpPr>
          <p:spPr>
            <a:xfrm>
              <a:off x="1717966" y="3203115"/>
              <a:ext cx="4500283"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Service Fabric</a:t>
              </a:r>
            </a:p>
            <a:p>
              <a:pPr marL="291436" indent="-291436" defTabSz="932597">
                <a:buFont typeface="Arial" panose="020B0604020202020204" pitchFamily="34" charset="0"/>
                <a:buChar char="•"/>
              </a:pPr>
              <a:r>
                <a:rPr lang="en-US" sz="1632" dirty="0">
                  <a:latin typeface="Segoe UI"/>
                </a:rPr>
                <a:t>Java API</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Maven Dependencies and Plugins</a:t>
              </a:r>
            </a:p>
            <a:p>
              <a:pPr marL="291436" indent="-291436" defTabSz="932597">
                <a:buFont typeface="Arial" panose="020B0604020202020204" pitchFamily="34" charset="0"/>
                <a:buChar char="•"/>
              </a:pPr>
              <a:r>
                <a:rPr lang="en-US" sz="1632" dirty="0">
                  <a:latin typeface="Segoe UI"/>
                </a:rPr>
                <a:t>Eclipse Plugins and VS Code Extensions</a:t>
              </a:r>
            </a:p>
            <a:p>
              <a:pPr marL="291436" indent="-291436" defTabSz="932597">
                <a:buFont typeface="Arial" panose="020B0604020202020204" pitchFamily="34" charset="0"/>
                <a:buChar char="•"/>
              </a:pPr>
              <a:endParaRPr lang="en-US" sz="1632" dirty="0">
                <a:latin typeface="Segoe UI"/>
              </a:endParaRPr>
            </a:p>
          </p:txBody>
        </p:sp>
      </p:grpSp>
    </p:spTree>
    <p:extLst>
      <p:ext uri="{BB962C8B-B14F-4D97-AF65-F5344CB8AC3E}">
        <p14:creationId xmlns:p14="http://schemas.microsoft.com/office/powerpoint/2010/main" val="39222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3176254"/>
          </a:xfrm>
        </p:spPr>
        <p:txBody>
          <a:bodyPr/>
          <a:lstStyle/>
          <a:p>
            <a:r>
              <a:rPr lang="en-AU" dirty="0"/>
              <a:t>Serverless with Azure Functions</a:t>
            </a:r>
          </a:p>
        </p:txBody>
      </p:sp>
    </p:spTree>
    <p:extLst>
      <p:ext uri="{BB962C8B-B14F-4D97-AF65-F5344CB8AC3E}">
        <p14:creationId xmlns:p14="http://schemas.microsoft.com/office/powerpoint/2010/main" val="18001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Scales</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on demand</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Very </a:t>
              </a:r>
              <a:r>
                <a:rPr kumimoji="0" lang="en-US" sz="3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cheap</a:t>
              </a: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to run</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 </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 </a:t>
              </a: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headaches</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http://www.w3.org/XML/1998/namespace"/>
    <ds:schemaRef ds:uri="http://schemas.microsoft.com/office/2006/documentManagement/types"/>
    <ds:schemaRef ds:uri="http://purl.org/dc/elements/1.1/"/>
    <ds:schemaRef ds:uri="http://schemas.microsoft.com/office/infopath/2007/PartnerControls"/>
    <ds:schemaRef ds:uri="16dc66bd-df5a-4495-a5c9-5e296f49988a"/>
    <ds:schemaRef ds:uri="http://schemas.openxmlformats.org/package/2006/metadata/core-properties"/>
    <ds:schemaRef ds:uri="http://schemas.microsoft.com/office/2006/metadata/properties"/>
    <ds:schemaRef ds:uri="12239fb0-26c0-4a37-b790-6c81fba9d0fc"/>
    <ds:schemaRef ds:uri="http://purl.org/dc/dcmityp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452</TotalTime>
  <Words>762</Words>
  <Application>Microsoft Office PowerPoint</Application>
  <PresentationFormat>Custom</PresentationFormat>
  <Paragraphs>162</Paragraphs>
  <Slides>21</Slides>
  <Notes>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Sydney Kotlin Meetup  Building an End to End Secure, Scalable IoT Serverless Solution</vt:lpstr>
      <vt:lpstr>Agenda   </vt:lpstr>
      <vt:lpstr>PowerPoint Presentation</vt:lpstr>
      <vt:lpstr>What we will cover</vt:lpstr>
      <vt:lpstr>Integration IoT and Business</vt:lpstr>
      <vt:lpstr>Java Cloud Native on Azure – Landscape</vt:lpstr>
      <vt:lpstr>1st Class Support for Java on Azure Services</vt:lpstr>
      <vt:lpstr>Serverless with Azure Functions</vt:lpstr>
      <vt:lpstr>What is Serverless?</vt:lpstr>
      <vt:lpstr>Functions as a Service (FaaS)</vt:lpstr>
      <vt:lpstr>PowerPoint Presentation</vt:lpstr>
      <vt:lpstr>Demo</vt:lpstr>
      <vt:lpstr>Serverless Web Pages &amp; Azure SignalR</vt:lpstr>
      <vt:lpstr>SignalR in Actions</vt:lpstr>
      <vt:lpstr>SignalR in Action</vt:lpstr>
      <vt:lpstr>PowerPoint Presentation</vt:lpstr>
      <vt:lpstr>Demo</vt:lpstr>
      <vt:lpstr>Session Summary</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43</cp:revision>
  <cp:lastPrinted>2019-03-26T01:06:55Z</cp:lastPrinted>
  <dcterms:created xsi:type="dcterms:W3CDTF">2017-10-31T19:47:21Z</dcterms:created>
  <dcterms:modified xsi:type="dcterms:W3CDTF">2019-04-19T05:15:30Z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